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72" r:id="rId4"/>
    <p:sldId id="273" r:id="rId5"/>
    <p:sldId id="274" r:id="rId6"/>
    <p:sldId id="277" r:id="rId7"/>
    <p:sldId id="276" r:id="rId8"/>
    <p:sldId id="263" r:id="rId9"/>
  </p:sldIdLst>
  <p:sldSz cx="18288000" cy="10287000"/>
  <p:notesSz cx="6858000" cy="9144000"/>
  <p:embeddedFontLst>
    <p:embeddedFont>
      <p:font typeface="Amasis MT Pro" panose="02040504050005020304" pitchFamily="18" charset="0"/>
      <p:regular r:id="rId10"/>
      <p:bold r:id="rId11"/>
      <p:italic r:id="rId12"/>
      <p:boldItalic r:id="rId13"/>
    </p:embeddedFont>
    <p:embeddedFont>
      <p:font typeface="Maven Pro" panose="020B0604020202020204" charset="0"/>
      <p:regular r:id="rId14"/>
      <p:bold r:id="rId15"/>
    </p:embeddedFont>
    <p:embeddedFont>
      <p:font typeface="Open Sauce Heav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lk/books?hl=en&amp;lr=&amp;id=4VVDEAAAQBAJ&amp;oi=fnd&amp;pg=PT25&amp;dq=unsupervised+machine+learning+introduction&amp;ots=OLfgEzQ7nN&amp;sig=2W37HZ6Dr1iGdLsGuY1NCbDCIBM&amp;redir_esc=y#v=onepage&amp;q=unsupervised%20machine%20learning%20introduction&amp;f=fa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940013" cy="967838"/>
          </a:xfrm>
          <a:custGeom>
            <a:avLst/>
            <a:gdLst/>
            <a:ahLst/>
            <a:cxnLst/>
            <a:rect l="l" t="t" r="r" b="b"/>
            <a:pathLst>
              <a:path w="940013" h="967838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D15CE-2A6C-9A1A-C2D3-284CB0BB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50" y="379308"/>
            <a:ext cx="4881094" cy="1617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877A7-E735-18A3-B0CA-2AFA4D55F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438" y="379308"/>
            <a:ext cx="5880836" cy="1617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EDA9CC-4D8F-7B16-9CE1-7BFC574FE723}"/>
              </a:ext>
            </a:extLst>
          </p:cNvPr>
          <p:cNvSpPr txBox="1"/>
          <p:nvPr/>
        </p:nvSpPr>
        <p:spPr>
          <a:xfrm>
            <a:off x="4399897" y="66511"/>
            <a:ext cx="9159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6600" b="0" i="0" u="none" strike="noStrike" baseline="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6600" b="0" i="0" u="none" strike="noStrike" baseline="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ctr"/>
            <a:r>
              <a:rPr lang="en-US" sz="6600" b="0" i="0" u="none" strike="noStrike" baseline="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4800" b="1" i="0" u="none" strike="noStrike" baseline="0" dirty="0">
                <a:solidFill>
                  <a:schemeClr val="bg1"/>
                </a:solidFill>
                <a:latin typeface="Maven Pro" panose="020B0604020202020204" charset="0"/>
              </a:rPr>
              <a:t>Trends In Computer Science</a:t>
            </a:r>
          </a:p>
          <a:p>
            <a:pPr algn="ctr"/>
            <a:r>
              <a:rPr lang="en-US" sz="4800" b="1" i="0" u="none" strike="noStrike" baseline="0" dirty="0">
                <a:solidFill>
                  <a:schemeClr val="bg1"/>
                </a:solidFill>
                <a:latin typeface="Maven Pro" panose="020B0604020202020204" charset="0"/>
              </a:rPr>
              <a:t>4C0SC008C</a:t>
            </a:r>
          </a:p>
          <a:p>
            <a:r>
              <a:rPr lang="en-US" sz="1800" b="0" i="0" u="none" strike="noStrike" baseline="0" dirty="0">
                <a:latin typeface="Maven Pro" panose="020B0604020202020204" charset="0"/>
              </a:rPr>
              <a:t>Machine Learning Threats And Opportunities </a:t>
            </a:r>
            <a:endParaRPr lang="en-US" sz="1600" b="0" i="0" u="none" strike="noStrike" baseline="0" dirty="0">
              <a:solidFill>
                <a:srgbClr val="000000"/>
              </a:solidFill>
              <a:latin typeface="Maven Pro" panose="020B0604020202020204" charset="0"/>
            </a:endParaRPr>
          </a:p>
          <a:p>
            <a:r>
              <a:rPr lang="en-US" sz="1800" b="0" i="0" u="none" strike="noStrike" baseline="0" dirty="0">
                <a:latin typeface="Maven Pro" panose="020B0604020202020204" charset="0"/>
              </a:rPr>
              <a:t>And Opportunities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88A41-0DAE-635E-BB44-A83FB2C2CA3D}"/>
              </a:ext>
            </a:extLst>
          </p:cNvPr>
          <p:cNvSpPr txBox="1"/>
          <p:nvPr/>
        </p:nvSpPr>
        <p:spPr>
          <a:xfrm>
            <a:off x="4972704" y="4152900"/>
            <a:ext cx="915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Describe and compare two different machine-learning techniques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77E0-F23D-A2C7-8E11-E331725835E9}"/>
              </a:ext>
            </a:extLst>
          </p:cNvPr>
          <p:cNvSpPr txBox="1"/>
          <p:nvPr/>
        </p:nvSpPr>
        <p:spPr>
          <a:xfrm>
            <a:off x="713651" y="3971754"/>
            <a:ext cx="3972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dirty="0">
                <a:solidFill>
                  <a:schemeClr val="bg1"/>
                </a:solidFill>
              </a:rPr>
              <a:t>Group No-2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B2728A7-7EEE-4E50-A18B-F8FF08E07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240950"/>
              </p:ext>
            </p:extLst>
          </p:nvPr>
        </p:nvGraphicFramePr>
        <p:xfrm>
          <a:off x="599350" y="5055166"/>
          <a:ext cx="15463612" cy="46832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65903">
                  <a:extLst>
                    <a:ext uri="{9D8B030D-6E8A-4147-A177-3AD203B41FA5}">
                      <a16:colId xmlns:a16="http://schemas.microsoft.com/office/drawing/2014/main" val="1205388811"/>
                    </a:ext>
                  </a:extLst>
                </a:gridCol>
                <a:gridCol w="3865903">
                  <a:extLst>
                    <a:ext uri="{9D8B030D-6E8A-4147-A177-3AD203B41FA5}">
                      <a16:colId xmlns:a16="http://schemas.microsoft.com/office/drawing/2014/main" val="4221939549"/>
                    </a:ext>
                  </a:extLst>
                </a:gridCol>
                <a:gridCol w="3865903">
                  <a:extLst>
                    <a:ext uri="{9D8B030D-6E8A-4147-A177-3AD203B41FA5}">
                      <a16:colId xmlns:a16="http://schemas.microsoft.com/office/drawing/2014/main" val="2492777567"/>
                    </a:ext>
                  </a:extLst>
                </a:gridCol>
                <a:gridCol w="3865903">
                  <a:extLst>
                    <a:ext uri="{9D8B030D-6E8A-4147-A177-3AD203B41FA5}">
                      <a16:colId xmlns:a16="http://schemas.microsoft.com/office/drawing/2014/main" val="2139744440"/>
                    </a:ext>
                  </a:extLst>
                </a:gridCol>
              </a:tblGrid>
              <a:tr h="625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</a:rPr>
                        <a:t>FULL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UOW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STUDENT ID</a:t>
                      </a:r>
                      <a:r>
                        <a:rPr lang="en-US" sz="44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SUB-TOPIC NUMBER	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815995"/>
                  </a:ext>
                </a:extLst>
              </a:tr>
              <a:tr h="65622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Venuja Kithmin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W2053273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20221294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16109"/>
                  </a:ext>
                </a:extLst>
              </a:tr>
              <a:tr h="65622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Dineth Jayasuriya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W2052288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20220601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44817"/>
                  </a:ext>
                </a:extLst>
              </a:tr>
              <a:tr h="65622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Eshan Perera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W2053271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20220002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55952"/>
                  </a:ext>
                </a:extLst>
              </a:tr>
              <a:tr h="65622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Rumeth Perera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W2053260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20220814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2-D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44278"/>
                  </a:ext>
                </a:extLst>
              </a:tr>
              <a:tr h="65622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Bihandu Wijesiri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W2053263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20222346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2-E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426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6085E-31C1-900E-6EFC-50156985F1FA}"/>
              </a:ext>
            </a:extLst>
          </p:cNvPr>
          <p:cNvSpPr txBox="1"/>
          <p:nvPr/>
        </p:nvSpPr>
        <p:spPr>
          <a:xfrm>
            <a:off x="1143000" y="495300"/>
            <a:ext cx="1592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AE87-E3E3-C5D5-8594-0B899D513569}"/>
              </a:ext>
            </a:extLst>
          </p:cNvPr>
          <p:cNvSpPr txBox="1"/>
          <p:nvPr/>
        </p:nvSpPr>
        <p:spPr>
          <a:xfrm>
            <a:off x="1143000" y="3162300"/>
            <a:ext cx="17114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Machine learning allows computers to learn without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Two categories of techniques: supervised and 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Technique depends on domain characteristics, data, and outcomes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ircular circuit board with many lines&#10;&#10;Description automatically generated">
            <a:extLst>
              <a:ext uri="{FF2B5EF4-FFF2-40B4-BE49-F238E27FC236}">
                <a16:creationId xmlns:a16="http://schemas.microsoft.com/office/drawing/2014/main" id="{B7725E32-3E29-BE68-EF63-3E7CFCA0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0" b="22930"/>
          <a:stretch/>
        </p:blipFill>
        <p:spPr>
          <a:xfrm>
            <a:off x="-2266" y="1923"/>
            <a:ext cx="18287980" cy="10285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0C89B-79C9-2C26-6899-D041A812CB32}"/>
              </a:ext>
            </a:extLst>
          </p:cNvPr>
          <p:cNvSpPr txBox="1"/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Supervised Learning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598" y="2522316"/>
            <a:ext cx="14538960" cy="27432"/>
          </a:xfrm>
          <a:custGeom>
            <a:avLst/>
            <a:gdLst>
              <a:gd name="connsiteX0" fmla="*/ 0 w 14538960"/>
              <a:gd name="connsiteY0" fmla="*/ 0 h 27432"/>
              <a:gd name="connsiteX1" fmla="*/ 546942 w 14538960"/>
              <a:gd name="connsiteY1" fmla="*/ 0 h 27432"/>
              <a:gd name="connsiteX2" fmla="*/ 803104 w 14538960"/>
              <a:gd name="connsiteY2" fmla="*/ 0 h 27432"/>
              <a:gd name="connsiteX3" fmla="*/ 1786215 w 14538960"/>
              <a:gd name="connsiteY3" fmla="*/ 0 h 27432"/>
              <a:gd name="connsiteX4" fmla="*/ 2042378 w 14538960"/>
              <a:gd name="connsiteY4" fmla="*/ 0 h 27432"/>
              <a:gd name="connsiteX5" fmla="*/ 2298540 w 14538960"/>
              <a:gd name="connsiteY5" fmla="*/ 0 h 27432"/>
              <a:gd name="connsiteX6" fmla="*/ 2845482 w 14538960"/>
              <a:gd name="connsiteY6" fmla="*/ 0 h 27432"/>
              <a:gd name="connsiteX7" fmla="*/ 3537814 w 14538960"/>
              <a:gd name="connsiteY7" fmla="*/ 0 h 27432"/>
              <a:gd name="connsiteX8" fmla="*/ 4375535 w 14538960"/>
              <a:gd name="connsiteY8" fmla="*/ 0 h 27432"/>
              <a:gd name="connsiteX9" fmla="*/ 5213256 w 14538960"/>
              <a:gd name="connsiteY9" fmla="*/ 0 h 27432"/>
              <a:gd name="connsiteX10" fmla="*/ 5905587 w 14538960"/>
              <a:gd name="connsiteY10" fmla="*/ 0 h 27432"/>
              <a:gd name="connsiteX11" fmla="*/ 6161750 w 14538960"/>
              <a:gd name="connsiteY11" fmla="*/ 0 h 27432"/>
              <a:gd name="connsiteX12" fmla="*/ 6708692 w 14538960"/>
              <a:gd name="connsiteY12" fmla="*/ 0 h 27432"/>
              <a:gd name="connsiteX13" fmla="*/ 7110244 w 14538960"/>
              <a:gd name="connsiteY13" fmla="*/ 0 h 27432"/>
              <a:gd name="connsiteX14" fmla="*/ 7947965 w 14538960"/>
              <a:gd name="connsiteY14" fmla="*/ 0 h 27432"/>
              <a:gd name="connsiteX15" fmla="*/ 8349517 w 14538960"/>
              <a:gd name="connsiteY15" fmla="*/ 0 h 27432"/>
              <a:gd name="connsiteX16" fmla="*/ 9332628 w 14538960"/>
              <a:gd name="connsiteY16" fmla="*/ 0 h 27432"/>
              <a:gd name="connsiteX17" fmla="*/ 9588790 w 14538960"/>
              <a:gd name="connsiteY17" fmla="*/ 0 h 27432"/>
              <a:gd name="connsiteX18" fmla="*/ 9990343 w 14538960"/>
              <a:gd name="connsiteY18" fmla="*/ 0 h 27432"/>
              <a:gd name="connsiteX19" fmla="*/ 10537284 w 14538960"/>
              <a:gd name="connsiteY19" fmla="*/ 0 h 27432"/>
              <a:gd name="connsiteX20" fmla="*/ 11084226 w 14538960"/>
              <a:gd name="connsiteY20" fmla="*/ 0 h 27432"/>
              <a:gd name="connsiteX21" fmla="*/ 11921947 w 14538960"/>
              <a:gd name="connsiteY21" fmla="*/ 0 h 27432"/>
              <a:gd name="connsiteX22" fmla="*/ 12905058 w 14538960"/>
              <a:gd name="connsiteY22" fmla="*/ 0 h 27432"/>
              <a:gd name="connsiteX23" fmla="*/ 13742779 w 14538960"/>
              <a:gd name="connsiteY23" fmla="*/ 0 h 27432"/>
              <a:gd name="connsiteX24" fmla="*/ 14538960 w 14538960"/>
              <a:gd name="connsiteY24" fmla="*/ 0 h 27432"/>
              <a:gd name="connsiteX25" fmla="*/ 14538960 w 14538960"/>
              <a:gd name="connsiteY25" fmla="*/ 27432 h 27432"/>
              <a:gd name="connsiteX26" fmla="*/ 14120100 w 14538960"/>
              <a:gd name="connsiteY26" fmla="*/ 27432 h 27432"/>
              <a:gd name="connsiteX27" fmla="*/ 13701239 w 14538960"/>
              <a:gd name="connsiteY27" fmla="*/ 27432 h 27432"/>
              <a:gd name="connsiteX28" fmla="*/ 13229346 w 14538960"/>
              <a:gd name="connsiteY28" fmla="*/ 27432 h 27432"/>
              <a:gd name="connsiteX29" fmla="*/ 12718128 w 14538960"/>
              <a:gd name="connsiteY29" fmla="*/ 27432 h 27432"/>
              <a:gd name="connsiteX30" fmla="*/ 12171187 w 14538960"/>
              <a:gd name="connsiteY30" fmla="*/ 27432 h 27432"/>
              <a:gd name="connsiteX31" fmla="*/ 11333465 w 14538960"/>
              <a:gd name="connsiteY31" fmla="*/ 27432 h 27432"/>
              <a:gd name="connsiteX32" fmla="*/ 10350355 w 14538960"/>
              <a:gd name="connsiteY32" fmla="*/ 27432 h 27432"/>
              <a:gd name="connsiteX33" fmla="*/ 9948803 w 14538960"/>
              <a:gd name="connsiteY33" fmla="*/ 27432 h 27432"/>
              <a:gd name="connsiteX34" fmla="*/ 9111082 w 14538960"/>
              <a:gd name="connsiteY34" fmla="*/ 27432 h 27432"/>
              <a:gd name="connsiteX35" fmla="*/ 8709529 w 14538960"/>
              <a:gd name="connsiteY35" fmla="*/ 27432 h 27432"/>
              <a:gd name="connsiteX36" fmla="*/ 8453367 w 14538960"/>
              <a:gd name="connsiteY36" fmla="*/ 27432 h 27432"/>
              <a:gd name="connsiteX37" fmla="*/ 7761035 w 14538960"/>
              <a:gd name="connsiteY37" fmla="*/ 27432 h 27432"/>
              <a:gd name="connsiteX38" fmla="*/ 7504873 w 14538960"/>
              <a:gd name="connsiteY38" fmla="*/ 27432 h 27432"/>
              <a:gd name="connsiteX39" fmla="*/ 6667152 w 14538960"/>
              <a:gd name="connsiteY39" fmla="*/ 27432 h 27432"/>
              <a:gd name="connsiteX40" fmla="*/ 6120210 w 14538960"/>
              <a:gd name="connsiteY40" fmla="*/ 27432 h 27432"/>
              <a:gd name="connsiteX41" fmla="*/ 5427878 w 14538960"/>
              <a:gd name="connsiteY41" fmla="*/ 27432 h 27432"/>
              <a:gd name="connsiteX42" fmla="*/ 5026326 w 14538960"/>
              <a:gd name="connsiteY42" fmla="*/ 27432 h 27432"/>
              <a:gd name="connsiteX43" fmla="*/ 4333995 w 14538960"/>
              <a:gd name="connsiteY43" fmla="*/ 27432 h 27432"/>
              <a:gd name="connsiteX44" fmla="*/ 3496274 w 14538960"/>
              <a:gd name="connsiteY44" fmla="*/ 27432 h 27432"/>
              <a:gd name="connsiteX45" fmla="*/ 2949332 w 14538960"/>
              <a:gd name="connsiteY45" fmla="*/ 27432 h 27432"/>
              <a:gd name="connsiteX46" fmla="*/ 2111611 w 14538960"/>
              <a:gd name="connsiteY46" fmla="*/ 27432 h 27432"/>
              <a:gd name="connsiteX47" fmla="*/ 1273890 w 14538960"/>
              <a:gd name="connsiteY47" fmla="*/ 27432 h 27432"/>
              <a:gd name="connsiteX48" fmla="*/ 0 w 14538960"/>
              <a:gd name="connsiteY48" fmla="*/ 27432 h 27432"/>
              <a:gd name="connsiteX49" fmla="*/ 0 w 14538960"/>
              <a:gd name="connsiteY49" fmla="*/ 0 h 27432"/>
              <a:gd name="connsiteX0" fmla="*/ 0 w 14538960"/>
              <a:gd name="connsiteY0" fmla="*/ 0 h 27432"/>
              <a:gd name="connsiteX1" fmla="*/ 401552 w 14538960"/>
              <a:gd name="connsiteY1" fmla="*/ 0 h 27432"/>
              <a:gd name="connsiteX2" fmla="*/ 657715 w 14538960"/>
              <a:gd name="connsiteY2" fmla="*/ 0 h 27432"/>
              <a:gd name="connsiteX3" fmla="*/ 1059267 w 14538960"/>
              <a:gd name="connsiteY3" fmla="*/ 0 h 27432"/>
              <a:gd name="connsiteX4" fmla="*/ 1751599 w 14538960"/>
              <a:gd name="connsiteY4" fmla="*/ 0 h 27432"/>
              <a:gd name="connsiteX5" fmla="*/ 2589320 w 14538960"/>
              <a:gd name="connsiteY5" fmla="*/ 0 h 27432"/>
              <a:gd name="connsiteX6" fmla="*/ 3572430 w 14538960"/>
              <a:gd name="connsiteY6" fmla="*/ 0 h 27432"/>
              <a:gd name="connsiteX7" fmla="*/ 4555541 w 14538960"/>
              <a:gd name="connsiteY7" fmla="*/ 0 h 27432"/>
              <a:gd name="connsiteX8" fmla="*/ 5102483 w 14538960"/>
              <a:gd name="connsiteY8" fmla="*/ 0 h 27432"/>
              <a:gd name="connsiteX9" fmla="*/ 5940204 w 14538960"/>
              <a:gd name="connsiteY9" fmla="*/ 0 h 27432"/>
              <a:gd name="connsiteX10" fmla="*/ 6632535 w 14538960"/>
              <a:gd name="connsiteY10" fmla="*/ 0 h 27432"/>
              <a:gd name="connsiteX11" fmla="*/ 7179477 w 14538960"/>
              <a:gd name="connsiteY11" fmla="*/ 0 h 27432"/>
              <a:gd name="connsiteX12" fmla="*/ 8017198 w 14538960"/>
              <a:gd name="connsiteY12" fmla="*/ 0 h 27432"/>
              <a:gd name="connsiteX13" fmla="*/ 8273361 w 14538960"/>
              <a:gd name="connsiteY13" fmla="*/ 0 h 27432"/>
              <a:gd name="connsiteX14" fmla="*/ 8820302 w 14538960"/>
              <a:gd name="connsiteY14" fmla="*/ 0 h 27432"/>
              <a:gd name="connsiteX15" fmla="*/ 9512634 w 14538960"/>
              <a:gd name="connsiteY15" fmla="*/ 0 h 27432"/>
              <a:gd name="connsiteX16" fmla="*/ 10350355 w 14538960"/>
              <a:gd name="connsiteY16" fmla="*/ 0 h 27432"/>
              <a:gd name="connsiteX17" fmla="*/ 11042686 w 14538960"/>
              <a:gd name="connsiteY17" fmla="*/ 0 h 27432"/>
              <a:gd name="connsiteX18" fmla="*/ 12025797 w 14538960"/>
              <a:gd name="connsiteY18" fmla="*/ 0 h 27432"/>
              <a:gd name="connsiteX19" fmla="*/ 12281960 w 14538960"/>
              <a:gd name="connsiteY19" fmla="*/ 0 h 27432"/>
              <a:gd name="connsiteX20" fmla="*/ 12974291 w 14538960"/>
              <a:gd name="connsiteY20" fmla="*/ 0 h 27432"/>
              <a:gd name="connsiteX21" fmla="*/ 13230454 w 14538960"/>
              <a:gd name="connsiteY21" fmla="*/ 0 h 27432"/>
              <a:gd name="connsiteX22" fmla="*/ 14538960 w 14538960"/>
              <a:gd name="connsiteY22" fmla="*/ 0 h 27432"/>
              <a:gd name="connsiteX23" fmla="*/ 14538960 w 14538960"/>
              <a:gd name="connsiteY23" fmla="*/ 27432 h 27432"/>
              <a:gd name="connsiteX24" fmla="*/ 14137408 w 14538960"/>
              <a:gd name="connsiteY24" fmla="*/ 27432 h 27432"/>
              <a:gd name="connsiteX25" fmla="*/ 13881245 w 14538960"/>
              <a:gd name="connsiteY25" fmla="*/ 27432 h 27432"/>
              <a:gd name="connsiteX26" fmla="*/ 13479693 w 14538960"/>
              <a:gd name="connsiteY26" fmla="*/ 27432 h 27432"/>
              <a:gd name="connsiteX27" fmla="*/ 12641972 w 14538960"/>
              <a:gd name="connsiteY27" fmla="*/ 27432 h 27432"/>
              <a:gd name="connsiteX28" fmla="*/ 11658861 w 14538960"/>
              <a:gd name="connsiteY28" fmla="*/ 27432 h 27432"/>
              <a:gd name="connsiteX29" fmla="*/ 11257309 w 14538960"/>
              <a:gd name="connsiteY29" fmla="*/ 27432 h 27432"/>
              <a:gd name="connsiteX30" fmla="*/ 10564978 w 14538960"/>
              <a:gd name="connsiteY30" fmla="*/ 27432 h 27432"/>
              <a:gd name="connsiteX31" fmla="*/ 10163425 w 14538960"/>
              <a:gd name="connsiteY31" fmla="*/ 27432 h 27432"/>
              <a:gd name="connsiteX32" fmla="*/ 9325704 w 14538960"/>
              <a:gd name="connsiteY32" fmla="*/ 27432 h 27432"/>
              <a:gd name="connsiteX33" fmla="*/ 8778763 w 14538960"/>
              <a:gd name="connsiteY33" fmla="*/ 27432 h 27432"/>
              <a:gd name="connsiteX34" fmla="*/ 8377210 w 14538960"/>
              <a:gd name="connsiteY34" fmla="*/ 27432 h 27432"/>
              <a:gd name="connsiteX35" fmla="*/ 8121048 w 14538960"/>
              <a:gd name="connsiteY35" fmla="*/ 27432 h 27432"/>
              <a:gd name="connsiteX36" fmla="*/ 7428716 w 14538960"/>
              <a:gd name="connsiteY36" fmla="*/ 27432 h 27432"/>
              <a:gd name="connsiteX37" fmla="*/ 6590995 w 14538960"/>
              <a:gd name="connsiteY37" fmla="*/ 27432 h 27432"/>
              <a:gd name="connsiteX38" fmla="*/ 5898664 w 14538960"/>
              <a:gd name="connsiteY38" fmla="*/ 27432 h 27432"/>
              <a:gd name="connsiteX39" fmla="*/ 4915553 w 14538960"/>
              <a:gd name="connsiteY39" fmla="*/ 27432 h 27432"/>
              <a:gd name="connsiteX40" fmla="*/ 4368611 w 14538960"/>
              <a:gd name="connsiteY40" fmla="*/ 27432 h 27432"/>
              <a:gd name="connsiteX41" fmla="*/ 4112449 w 14538960"/>
              <a:gd name="connsiteY41" fmla="*/ 27432 h 27432"/>
              <a:gd name="connsiteX42" fmla="*/ 3856286 w 14538960"/>
              <a:gd name="connsiteY42" fmla="*/ 27432 h 27432"/>
              <a:gd name="connsiteX43" fmla="*/ 3018565 w 14538960"/>
              <a:gd name="connsiteY43" fmla="*/ 27432 h 27432"/>
              <a:gd name="connsiteX44" fmla="*/ 2326234 w 14538960"/>
              <a:gd name="connsiteY44" fmla="*/ 27432 h 27432"/>
              <a:gd name="connsiteX45" fmla="*/ 1343123 w 14538960"/>
              <a:gd name="connsiteY45" fmla="*/ 27432 h 27432"/>
              <a:gd name="connsiteX46" fmla="*/ 650792 w 14538960"/>
              <a:gd name="connsiteY46" fmla="*/ 27432 h 27432"/>
              <a:gd name="connsiteX47" fmla="*/ 0 w 14538960"/>
              <a:gd name="connsiteY47" fmla="*/ 27432 h 27432"/>
              <a:gd name="connsiteX48" fmla="*/ 0 w 14538960"/>
              <a:gd name="connsiteY4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538960" h="27432" fill="none" extrusionOk="0">
                <a:moveTo>
                  <a:pt x="0" y="0"/>
                </a:moveTo>
                <a:cubicBezTo>
                  <a:pt x="190235" y="31320"/>
                  <a:pt x="387219" y="-21713"/>
                  <a:pt x="546942" y="0"/>
                </a:cubicBezTo>
                <a:cubicBezTo>
                  <a:pt x="702644" y="14621"/>
                  <a:pt x="689676" y="1569"/>
                  <a:pt x="803104" y="0"/>
                </a:cubicBezTo>
                <a:cubicBezTo>
                  <a:pt x="886295" y="29732"/>
                  <a:pt x="1290040" y="-123390"/>
                  <a:pt x="1786215" y="0"/>
                </a:cubicBezTo>
                <a:cubicBezTo>
                  <a:pt x="2270262" y="51303"/>
                  <a:pt x="1927713" y="4727"/>
                  <a:pt x="2042378" y="0"/>
                </a:cubicBezTo>
                <a:cubicBezTo>
                  <a:pt x="2150773" y="12032"/>
                  <a:pt x="2199168" y="-24181"/>
                  <a:pt x="2298540" y="0"/>
                </a:cubicBezTo>
                <a:cubicBezTo>
                  <a:pt x="2414295" y="-5232"/>
                  <a:pt x="2639077" y="4218"/>
                  <a:pt x="2845482" y="0"/>
                </a:cubicBezTo>
                <a:cubicBezTo>
                  <a:pt x="3017343" y="21929"/>
                  <a:pt x="3377432" y="19375"/>
                  <a:pt x="3537814" y="0"/>
                </a:cubicBezTo>
                <a:cubicBezTo>
                  <a:pt x="3686899" y="19519"/>
                  <a:pt x="4152455" y="-30737"/>
                  <a:pt x="4375535" y="0"/>
                </a:cubicBezTo>
                <a:cubicBezTo>
                  <a:pt x="4648854" y="16589"/>
                  <a:pt x="4810196" y="63021"/>
                  <a:pt x="5213256" y="0"/>
                </a:cubicBezTo>
                <a:cubicBezTo>
                  <a:pt x="5612795" y="-9216"/>
                  <a:pt x="5753067" y="-782"/>
                  <a:pt x="5905587" y="0"/>
                </a:cubicBezTo>
                <a:cubicBezTo>
                  <a:pt x="6055075" y="-14617"/>
                  <a:pt x="6079472" y="8337"/>
                  <a:pt x="6161750" y="0"/>
                </a:cubicBezTo>
                <a:cubicBezTo>
                  <a:pt x="6276430" y="26154"/>
                  <a:pt x="6504269" y="21016"/>
                  <a:pt x="6708692" y="0"/>
                </a:cubicBezTo>
                <a:cubicBezTo>
                  <a:pt x="6941654" y="-1071"/>
                  <a:pt x="6995887" y="-22197"/>
                  <a:pt x="7110244" y="0"/>
                </a:cubicBezTo>
                <a:cubicBezTo>
                  <a:pt x="7212081" y="27826"/>
                  <a:pt x="7743094" y="2747"/>
                  <a:pt x="7947965" y="0"/>
                </a:cubicBezTo>
                <a:cubicBezTo>
                  <a:pt x="8151658" y="-17587"/>
                  <a:pt x="8169600" y="-11341"/>
                  <a:pt x="8349517" y="0"/>
                </a:cubicBezTo>
                <a:cubicBezTo>
                  <a:pt x="8538270" y="-1861"/>
                  <a:pt x="9037916" y="12976"/>
                  <a:pt x="9332628" y="0"/>
                </a:cubicBezTo>
                <a:cubicBezTo>
                  <a:pt x="9619692" y="35818"/>
                  <a:pt x="9544491" y="412"/>
                  <a:pt x="9588790" y="0"/>
                </a:cubicBezTo>
                <a:cubicBezTo>
                  <a:pt x="9641046" y="20264"/>
                  <a:pt x="9802649" y="-1829"/>
                  <a:pt x="9990343" y="0"/>
                </a:cubicBezTo>
                <a:cubicBezTo>
                  <a:pt x="10191744" y="-1980"/>
                  <a:pt x="10290941" y="14077"/>
                  <a:pt x="10537284" y="0"/>
                </a:cubicBezTo>
                <a:cubicBezTo>
                  <a:pt x="10807662" y="-10818"/>
                  <a:pt x="10927051" y="1229"/>
                  <a:pt x="11084226" y="0"/>
                </a:cubicBezTo>
                <a:cubicBezTo>
                  <a:pt x="11207703" y="22286"/>
                  <a:pt x="11738936" y="34776"/>
                  <a:pt x="11921947" y="0"/>
                </a:cubicBezTo>
                <a:cubicBezTo>
                  <a:pt x="12132222" y="-37003"/>
                  <a:pt x="12602825" y="2088"/>
                  <a:pt x="12905058" y="0"/>
                </a:cubicBezTo>
                <a:cubicBezTo>
                  <a:pt x="13135973" y="-6780"/>
                  <a:pt x="13479915" y="74462"/>
                  <a:pt x="13742779" y="0"/>
                </a:cubicBezTo>
                <a:cubicBezTo>
                  <a:pt x="13993880" y="-44864"/>
                  <a:pt x="14277198" y="6910"/>
                  <a:pt x="14538960" y="0"/>
                </a:cubicBezTo>
                <a:cubicBezTo>
                  <a:pt x="14537500" y="12714"/>
                  <a:pt x="14539589" y="19788"/>
                  <a:pt x="14538960" y="27432"/>
                </a:cubicBezTo>
                <a:cubicBezTo>
                  <a:pt x="14350649" y="39929"/>
                  <a:pt x="14290938" y="31566"/>
                  <a:pt x="14120100" y="27432"/>
                </a:cubicBezTo>
                <a:cubicBezTo>
                  <a:pt x="13949262" y="23298"/>
                  <a:pt x="13834355" y="31864"/>
                  <a:pt x="13701239" y="27432"/>
                </a:cubicBezTo>
                <a:cubicBezTo>
                  <a:pt x="13596187" y="17444"/>
                  <a:pt x="13395211" y="25257"/>
                  <a:pt x="13229346" y="27432"/>
                </a:cubicBezTo>
                <a:cubicBezTo>
                  <a:pt x="13063481" y="29607"/>
                  <a:pt x="12952208" y="40039"/>
                  <a:pt x="12718128" y="27432"/>
                </a:cubicBezTo>
                <a:cubicBezTo>
                  <a:pt x="12290680" y="8409"/>
                  <a:pt x="12453737" y="48051"/>
                  <a:pt x="12171187" y="27432"/>
                </a:cubicBezTo>
                <a:cubicBezTo>
                  <a:pt x="11949404" y="10755"/>
                  <a:pt x="11694688" y="68137"/>
                  <a:pt x="11333465" y="27432"/>
                </a:cubicBezTo>
                <a:cubicBezTo>
                  <a:pt x="11014889" y="-27394"/>
                  <a:pt x="10774540" y="12790"/>
                  <a:pt x="10350355" y="27432"/>
                </a:cubicBezTo>
                <a:cubicBezTo>
                  <a:pt x="9924856" y="62921"/>
                  <a:pt x="10061823" y="5247"/>
                  <a:pt x="9948803" y="27432"/>
                </a:cubicBezTo>
                <a:cubicBezTo>
                  <a:pt x="9867562" y="42918"/>
                  <a:pt x="9415973" y="-11579"/>
                  <a:pt x="9111082" y="27432"/>
                </a:cubicBezTo>
                <a:cubicBezTo>
                  <a:pt x="8794506" y="35639"/>
                  <a:pt x="8896543" y="40066"/>
                  <a:pt x="8709529" y="27432"/>
                </a:cubicBezTo>
                <a:cubicBezTo>
                  <a:pt x="8525750" y="16673"/>
                  <a:pt x="8562691" y="32674"/>
                  <a:pt x="8453367" y="27432"/>
                </a:cubicBezTo>
                <a:cubicBezTo>
                  <a:pt x="8403000" y="39425"/>
                  <a:pt x="8030789" y="6949"/>
                  <a:pt x="7761035" y="27432"/>
                </a:cubicBezTo>
                <a:cubicBezTo>
                  <a:pt x="7508666" y="7039"/>
                  <a:pt x="7557388" y="27992"/>
                  <a:pt x="7504873" y="27432"/>
                </a:cubicBezTo>
                <a:cubicBezTo>
                  <a:pt x="7444514" y="12411"/>
                  <a:pt x="6885733" y="41247"/>
                  <a:pt x="6667152" y="27432"/>
                </a:cubicBezTo>
                <a:cubicBezTo>
                  <a:pt x="6448622" y="4477"/>
                  <a:pt x="6292818" y="59152"/>
                  <a:pt x="6120210" y="27432"/>
                </a:cubicBezTo>
                <a:cubicBezTo>
                  <a:pt x="5956077" y="41609"/>
                  <a:pt x="5624618" y="4965"/>
                  <a:pt x="5427878" y="27432"/>
                </a:cubicBezTo>
                <a:cubicBezTo>
                  <a:pt x="5246639" y="23087"/>
                  <a:pt x="5103168" y="43356"/>
                  <a:pt x="5026326" y="27432"/>
                </a:cubicBezTo>
                <a:cubicBezTo>
                  <a:pt x="4879495" y="-25082"/>
                  <a:pt x="4590562" y="68632"/>
                  <a:pt x="4333995" y="27432"/>
                </a:cubicBezTo>
                <a:cubicBezTo>
                  <a:pt x="4112313" y="52846"/>
                  <a:pt x="3687343" y="40187"/>
                  <a:pt x="3496274" y="27432"/>
                </a:cubicBezTo>
                <a:cubicBezTo>
                  <a:pt x="3262953" y="18675"/>
                  <a:pt x="3102254" y="33819"/>
                  <a:pt x="2949332" y="27432"/>
                </a:cubicBezTo>
                <a:cubicBezTo>
                  <a:pt x="2782618" y="-32209"/>
                  <a:pt x="2507826" y="43133"/>
                  <a:pt x="2111611" y="27432"/>
                </a:cubicBezTo>
                <a:cubicBezTo>
                  <a:pt x="1713990" y="2970"/>
                  <a:pt x="1591029" y="25508"/>
                  <a:pt x="1273890" y="27432"/>
                </a:cubicBezTo>
                <a:cubicBezTo>
                  <a:pt x="1045743" y="-15081"/>
                  <a:pt x="468127" y="67218"/>
                  <a:pt x="0" y="27432"/>
                </a:cubicBezTo>
                <a:cubicBezTo>
                  <a:pt x="390" y="14928"/>
                  <a:pt x="573" y="7332"/>
                  <a:pt x="0" y="0"/>
                </a:cubicBezTo>
                <a:close/>
              </a:path>
              <a:path w="14538960" h="27432" stroke="0" extrusionOk="0">
                <a:moveTo>
                  <a:pt x="0" y="0"/>
                </a:moveTo>
                <a:cubicBezTo>
                  <a:pt x="172975" y="-12181"/>
                  <a:pt x="310100" y="-8405"/>
                  <a:pt x="401552" y="0"/>
                </a:cubicBezTo>
                <a:cubicBezTo>
                  <a:pt x="487031" y="99"/>
                  <a:pt x="552155" y="574"/>
                  <a:pt x="657715" y="0"/>
                </a:cubicBezTo>
                <a:cubicBezTo>
                  <a:pt x="774825" y="112"/>
                  <a:pt x="958424" y="-9801"/>
                  <a:pt x="1059267" y="0"/>
                </a:cubicBezTo>
                <a:cubicBezTo>
                  <a:pt x="1177633" y="-1311"/>
                  <a:pt x="1587766" y="-5517"/>
                  <a:pt x="1751599" y="0"/>
                </a:cubicBezTo>
                <a:cubicBezTo>
                  <a:pt x="1999253" y="41830"/>
                  <a:pt x="2212717" y="65570"/>
                  <a:pt x="2589320" y="0"/>
                </a:cubicBezTo>
                <a:cubicBezTo>
                  <a:pt x="2891659" y="-43781"/>
                  <a:pt x="3320843" y="-33019"/>
                  <a:pt x="3572430" y="0"/>
                </a:cubicBezTo>
                <a:cubicBezTo>
                  <a:pt x="3920198" y="20811"/>
                  <a:pt x="4068687" y="13494"/>
                  <a:pt x="4555541" y="0"/>
                </a:cubicBezTo>
                <a:cubicBezTo>
                  <a:pt x="4967648" y="-38044"/>
                  <a:pt x="4857726" y="29919"/>
                  <a:pt x="5102483" y="0"/>
                </a:cubicBezTo>
                <a:cubicBezTo>
                  <a:pt x="5348074" y="-10074"/>
                  <a:pt x="5675480" y="-20301"/>
                  <a:pt x="5940204" y="0"/>
                </a:cubicBezTo>
                <a:cubicBezTo>
                  <a:pt x="6225356" y="8798"/>
                  <a:pt x="6437045" y="-9114"/>
                  <a:pt x="6632535" y="0"/>
                </a:cubicBezTo>
                <a:cubicBezTo>
                  <a:pt x="6822979" y="-11890"/>
                  <a:pt x="7043973" y="-8127"/>
                  <a:pt x="7179477" y="0"/>
                </a:cubicBezTo>
                <a:cubicBezTo>
                  <a:pt x="7296885" y="3311"/>
                  <a:pt x="7762246" y="67583"/>
                  <a:pt x="8017198" y="0"/>
                </a:cubicBezTo>
                <a:cubicBezTo>
                  <a:pt x="8286601" y="-34931"/>
                  <a:pt x="8210007" y="6447"/>
                  <a:pt x="8273361" y="0"/>
                </a:cubicBezTo>
                <a:cubicBezTo>
                  <a:pt x="8334853" y="-55"/>
                  <a:pt x="8659938" y="29595"/>
                  <a:pt x="8820302" y="0"/>
                </a:cubicBezTo>
                <a:cubicBezTo>
                  <a:pt x="9002541" y="-78751"/>
                  <a:pt x="9240392" y="-48335"/>
                  <a:pt x="9512634" y="0"/>
                </a:cubicBezTo>
                <a:cubicBezTo>
                  <a:pt x="9816272" y="28498"/>
                  <a:pt x="9978891" y="-21500"/>
                  <a:pt x="10350355" y="0"/>
                </a:cubicBezTo>
                <a:cubicBezTo>
                  <a:pt x="10670571" y="52598"/>
                  <a:pt x="10764645" y="32336"/>
                  <a:pt x="11042686" y="0"/>
                </a:cubicBezTo>
                <a:cubicBezTo>
                  <a:pt x="11342185" y="-14975"/>
                  <a:pt x="11665409" y="14223"/>
                  <a:pt x="12025797" y="0"/>
                </a:cubicBezTo>
                <a:cubicBezTo>
                  <a:pt x="12390960" y="-19521"/>
                  <a:pt x="12183295" y="-17559"/>
                  <a:pt x="12281960" y="0"/>
                </a:cubicBezTo>
                <a:cubicBezTo>
                  <a:pt x="12582028" y="32457"/>
                  <a:pt x="12751480" y="-17473"/>
                  <a:pt x="12974291" y="0"/>
                </a:cubicBezTo>
                <a:cubicBezTo>
                  <a:pt x="13052755" y="11136"/>
                  <a:pt x="13119011" y="10285"/>
                  <a:pt x="13230454" y="0"/>
                </a:cubicBezTo>
                <a:cubicBezTo>
                  <a:pt x="13365287" y="-87271"/>
                  <a:pt x="14020925" y="-168105"/>
                  <a:pt x="14538960" y="0"/>
                </a:cubicBezTo>
                <a:cubicBezTo>
                  <a:pt x="14537040" y="6428"/>
                  <a:pt x="14538589" y="16148"/>
                  <a:pt x="14538960" y="27432"/>
                </a:cubicBezTo>
                <a:cubicBezTo>
                  <a:pt x="14450605" y="27303"/>
                  <a:pt x="14214960" y="36312"/>
                  <a:pt x="14137408" y="27432"/>
                </a:cubicBezTo>
                <a:cubicBezTo>
                  <a:pt x="14054007" y="24359"/>
                  <a:pt x="13974669" y="30967"/>
                  <a:pt x="13881245" y="27432"/>
                </a:cubicBezTo>
                <a:cubicBezTo>
                  <a:pt x="13791393" y="11595"/>
                  <a:pt x="13595449" y="-12761"/>
                  <a:pt x="13479693" y="27432"/>
                </a:cubicBezTo>
                <a:cubicBezTo>
                  <a:pt x="13372510" y="69182"/>
                  <a:pt x="13053109" y="-47797"/>
                  <a:pt x="12641972" y="27432"/>
                </a:cubicBezTo>
                <a:cubicBezTo>
                  <a:pt x="12226500" y="39637"/>
                  <a:pt x="12110453" y="55515"/>
                  <a:pt x="11658861" y="27432"/>
                </a:cubicBezTo>
                <a:cubicBezTo>
                  <a:pt x="11198202" y="28219"/>
                  <a:pt x="11414963" y="20607"/>
                  <a:pt x="11257309" y="27432"/>
                </a:cubicBezTo>
                <a:cubicBezTo>
                  <a:pt x="11122727" y="-10951"/>
                  <a:pt x="10847988" y="73635"/>
                  <a:pt x="10564978" y="27432"/>
                </a:cubicBezTo>
                <a:cubicBezTo>
                  <a:pt x="10247967" y="20997"/>
                  <a:pt x="10290500" y="46186"/>
                  <a:pt x="10163425" y="27432"/>
                </a:cubicBezTo>
                <a:cubicBezTo>
                  <a:pt x="10013689" y="-3471"/>
                  <a:pt x="9609385" y="30431"/>
                  <a:pt x="9325704" y="27432"/>
                </a:cubicBezTo>
                <a:cubicBezTo>
                  <a:pt x="9010326" y="34680"/>
                  <a:pt x="8958540" y="24123"/>
                  <a:pt x="8778763" y="27432"/>
                </a:cubicBezTo>
                <a:cubicBezTo>
                  <a:pt x="8605935" y="23483"/>
                  <a:pt x="8557675" y="30909"/>
                  <a:pt x="8377210" y="27432"/>
                </a:cubicBezTo>
                <a:cubicBezTo>
                  <a:pt x="8193642" y="22771"/>
                  <a:pt x="8223142" y="33016"/>
                  <a:pt x="8121048" y="27432"/>
                </a:cubicBezTo>
                <a:cubicBezTo>
                  <a:pt x="8003462" y="-9227"/>
                  <a:pt x="7713495" y="35390"/>
                  <a:pt x="7428716" y="27432"/>
                </a:cubicBezTo>
                <a:cubicBezTo>
                  <a:pt x="7124757" y="62057"/>
                  <a:pt x="6898215" y="8282"/>
                  <a:pt x="6590995" y="27432"/>
                </a:cubicBezTo>
                <a:cubicBezTo>
                  <a:pt x="6322262" y="6103"/>
                  <a:pt x="6136836" y="64124"/>
                  <a:pt x="5898664" y="27432"/>
                </a:cubicBezTo>
                <a:cubicBezTo>
                  <a:pt x="5624322" y="8971"/>
                  <a:pt x="5238483" y="-26501"/>
                  <a:pt x="4915553" y="27432"/>
                </a:cubicBezTo>
                <a:cubicBezTo>
                  <a:pt x="4583254" y="47178"/>
                  <a:pt x="4536860" y="26197"/>
                  <a:pt x="4368611" y="27432"/>
                </a:cubicBezTo>
                <a:cubicBezTo>
                  <a:pt x="4217178" y="37258"/>
                  <a:pt x="4171689" y="30506"/>
                  <a:pt x="4112449" y="27432"/>
                </a:cubicBezTo>
                <a:cubicBezTo>
                  <a:pt x="4046071" y="35698"/>
                  <a:pt x="3935331" y="15878"/>
                  <a:pt x="3856286" y="27432"/>
                </a:cubicBezTo>
                <a:cubicBezTo>
                  <a:pt x="3778582" y="12788"/>
                  <a:pt x="3251436" y="-7231"/>
                  <a:pt x="3018565" y="27432"/>
                </a:cubicBezTo>
                <a:cubicBezTo>
                  <a:pt x="2820894" y="50602"/>
                  <a:pt x="2677525" y="37285"/>
                  <a:pt x="2326234" y="27432"/>
                </a:cubicBezTo>
                <a:cubicBezTo>
                  <a:pt x="2043094" y="46252"/>
                  <a:pt x="1812909" y="81232"/>
                  <a:pt x="1343123" y="27432"/>
                </a:cubicBezTo>
                <a:cubicBezTo>
                  <a:pt x="899958" y="-1494"/>
                  <a:pt x="973767" y="12855"/>
                  <a:pt x="650792" y="27432"/>
                </a:cubicBezTo>
                <a:cubicBezTo>
                  <a:pt x="327038" y="27053"/>
                  <a:pt x="177824" y="46220"/>
                  <a:pt x="0" y="27432"/>
                </a:cubicBezTo>
                <a:cubicBezTo>
                  <a:pt x="2326" y="19659"/>
                  <a:pt x="-1443" y="11297"/>
                  <a:pt x="0" y="0"/>
                </a:cubicBezTo>
                <a:close/>
              </a:path>
              <a:path w="14538960" h="27432" fill="none" stroke="0" extrusionOk="0">
                <a:moveTo>
                  <a:pt x="0" y="0"/>
                </a:moveTo>
                <a:cubicBezTo>
                  <a:pt x="184524" y="19025"/>
                  <a:pt x="368725" y="-41852"/>
                  <a:pt x="546942" y="0"/>
                </a:cubicBezTo>
                <a:cubicBezTo>
                  <a:pt x="702036" y="17799"/>
                  <a:pt x="688610" y="2691"/>
                  <a:pt x="803104" y="0"/>
                </a:cubicBezTo>
                <a:cubicBezTo>
                  <a:pt x="965050" y="-27334"/>
                  <a:pt x="1255945" y="-4057"/>
                  <a:pt x="1786215" y="0"/>
                </a:cubicBezTo>
                <a:cubicBezTo>
                  <a:pt x="2262188" y="37669"/>
                  <a:pt x="1955902" y="288"/>
                  <a:pt x="2042378" y="0"/>
                </a:cubicBezTo>
                <a:cubicBezTo>
                  <a:pt x="2147550" y="9405"/>
                  <a:pt x="2193378" y="-23004"/>
                  <a:pt x="2298540" y="0"/>
                </a:cubicBezTo>
                <a:cubicBezTo>
                  <a:pt x="2400390" y="4817"/>
                  <a:pt x="2634684" y="2943"/>
                  <a:pt x="2845482" y="0"/>
                </a:cubicBezTo>
                <a:cubicBezTo>
                  <a:pt x="3074375" y="36005"/>
                  <a:pt x="3369477" y="6729"/>
                  <a:pt x="3537814" y="0"/>
                </a:cubicBezTo>
                <a:cubicBezTo>
                  <a:pt x="3678844" y="-43838"/>
                  <a:pt x="4128348" y="-96031"/>
                  <a:pt x="4375535" y="0"/>
                </a:cubicBezTo>
                <a:cubicBezTo>
                  <a:pt x="4661578" y="6954"/>
                  <a:pt x="4813555" y="18229"/>
                  <a:pt x="5213256" y="0"/>
                </a:cubicBezTo>
                <a:cubicBezTo>
                  <a:pt x="5599867" y="-52938"/>
                  <a:pt x="5770459" y="13598"/>
                  <a:pt x="5905587" y="0"/>
                </a:cubicBezTo>
                <a:cubicBezTo>
                  <a:pt x="6059594" y="-14327"/>
                  <a:pt x="6079604" y="1357"/>
                  <a:pt x="6161750" y="0"/>
                </a:cubicBezTo>
                <a:cubicBezTo>
                  <a:pt x="6256243" y="-1853"/>
                  <a:pt x="6457290" y="30849"/>
                  <a:pt x="6708692" y="0"/>
                </a:cubicBezTo>
                <a:cubicBezTo>
                  <a:pt x="6941948" y="-8092"/>
                  <a:pt x="6996246" y="-7059"/>
                  <a:pt x="7110244" y="0"/>
                </a:cubicBezTo>
                <a:cubicBezTo>
                  <a:pt x="7230015" y="-8483"/>
                  <a:pt x="7752480" y="-27715"/>
                  <a:pt x="7947965" y="0"/>
                </a:cubicBezTo>
                <a:cubicBezTo>
                  <a:pt x="8150024" y="-20329"/>
                  <a:pt x="8173764" y="-10545"/>
                  <a:pt x="8349517" y="0"/>
                </a:cubicBezTo>
                <a:cubicBezTo>
                  <a:pt x="8524379" y="-1426"/>
                  <a:pt x="9007875" y="-32279"/>
                  <a:pt x="9332628" y="0"/>
                </a:cubicBezTo>
                <a:cubicBezTo>
                  <a:pt x="9622359" y="43660"/>
                  <a:pt x="9529529" y="-19760"/>
                  <a:pt x="9588790" y="0"/>
                </a:cubicBezTo>
                <a:cubicBezTo>
                  <a:pt x="9632407" y="15608"/>
                  <a:pt x="9797597" y="-18310"/>
                  <a:pt x="9990343" y="0"/>
                </a:cubicBezTo>
                <a:cubicBezTo>
                  <a:pt x="10176407" y="-8427"/>
                  <a:pt x="10266975" y="-8594"/>
                  <a:pt x="10537284" y="0"/>
                </a:cubicBezTo>
                <a:cubicBezTo>
                  <a:pt x="10786338" y="-30349"/>
                  <a:pt x="10936545" y="-24099"/>
                  <a:pt x="11084226" y="0"/>
                </a:cubicBezTo>
                <a:cubicBezTo>
                  <a:pt x="11244190" y="12162"/>
                  <a:pt x="11741332" y="-4050"/>
                  <a:pt x="11921947" y="0"/>
                </a:cubicBezTo>
                <a:cubicBezTo>
                  <a:pt x="12130601" y="-54950"/>
                  <a:pt x="12632188" y="16914"/>
                  <a:pt x="12905058" y="0"/>
                </a:cubicBezTo>
                <a:cubicBezTo>
                  <a:pt x="13192290" y="-38770"/>
                  <a:pt x="13500373" y="42089"/>
                  <a:pt x="13742779" y="0"/>
                </a:cubicBezTo>
                <a:cubicBezTo>
                  <a:pt x="13962149" y="-30715"/>
                  <a:pt x="14317050" y="-13513"/>
                  <a:pt x="14538960" y="0"/>
                </a:cubicBezTo>
                <a:cubicBezTo>
                  <a:pt x="14537908" y="11862"/>
                  <a:pt x="14541539" y="19486"/>
                  <a:pt x="14538960" y="27432"/>
                </a:cubicBezTo>
                <a:cubicBezTo>
                  <a:pt x="14436390" y="30476"/>
                  <a:pt x="14270368" y="21417"/>
                  <a:pt x="14103345" y="27432"/>
                </a:cubicBezTo>
                <a:cubicBezTo>
                  <a:pt x="13936323" y="33447"/>
                  <a:pt x="13824755" y="8841"/>
                  <a:pt x="13701239" y="27432"/>
                </a:cubicBezTo>
                <a:cubicBezTo>
                  <a:pt x="13528748" y="21412"/>
                  <a:pt x="13385113" y="32925"/>
                  <a:pt x="13239177" y="27432"/>
                </a:cubicBezTo>
                <a:cubicBezTo>
                  <a:pt x="13093241" y="21939"/>
                  <a:pt x="12974496" y="9801"/>
                  <a:pt x="12718128" y="27432"/>
                </a:cubicBezTo>
                <a:cubicBezTo>
                  <a:pt x="12253101" y="35270"/>
                  <a:pt x="12429984" y="49039"/>
                  <a:pt x="12171187" y="27432"/>
                </a:cubicBezTo>
                <a:cubicBezTo>
                  <a:pt x="11887873" y="-9794"/>
                  <a:pt x="11659182" y="78743"/>
                  <a:pt x="11333465" y="27432"/>
                </a:cubicBezTo>
                <a:cubicBezTo>
                  <a:pt x="11014565" y="4383"/>
                  <a:pt x="10758973" y="50243"/>
                  <a:pt x="10350355" y="27432"/>
                </a:cubicBezTo>
                <a:cubicBezTo>
                  <a:pt x="9933179" y="14116"/>
                  <a:pt x="10105031" y="1725"/>
                  <a:pt x="9948803" y="27432"/>
                </a:cubicBezTo>
                <a:cubicBezTo>
                  <a:pt x="9856392" y="31218"/>
                  <a:pt x="9391873" y="63308"/>
                  <a:pt x="9111082" y="27432"/>
                </a:cubicBezTo>
                <a:cubicBezTo>
                  <a:pt x="8807919" y="39828"/>
                  <a:pt x="8879913" y="31845"/>
                  <a:pt x="8709529" y="27432"/>
                </a:cubicBezTo>
                <a:cubicBezTo>
                  <a:pt x="8533292" y="10691"/>
                  <a:pt x="8566744" y="35635"/>
                  <a:pt x="8453367" y="27432"/>
                </a:cubicBezTo>
                <a:cubicBezTo>
                  <a:pt x="8367015" y="62966"/>
                  <a:pt x="7965473" y="60618"/>
                  <a:pt x="7761035" y="27432"/>
                </a:cubicBezTo>
                <a:cubicBezTo>
                  <a:pt x="7496022" y="8719"/>
                  <a:pt x="7569586" y="14893"/>
                  <a:pt x="7504873" y="27432"/>
                </a:cubicBezTo>
                <a:cubicBezTo>
                  <a:pt x="7449501" y="57578"/>
                  <a:pt x="6874818" y="76422"/>
                  <a:pt x="6667152" y="27432"/>
                </a:cubicBezTo>
                <a:cubicBezTo>
                  <a:pt x="6429731" y="7521"/>
                  <a:pt x="6320281" y="15120"/>
                  <a:pt x="6120210" y="27432"/>
                </a:cubicBezTo>
                <a:cubicBezTo>
                  <a:pt x="5951426" y="57900"/>
                  <a:pt x="5642630" y="42986"/>
                  <a:pt x="5427878" y="27432"/>
                </a:cubicBezTo>
                <a:cubicBezTo>
                  <a:pt x="5248433" y="28107"/>
                  <a:pt x="5141359" y="39726"/>
                  <a:pt x="5026326" y="27432"/>
                </a:cubicBezTo>
                <a:cubicBezTo>
                  <a:pt x="4953297" y="-26215"/>
                  <a:pt x="4614324" y="5650"/>
                  <a:pt x="4333995" y="27432"/>
                </a:cubicBezTo>
                <a:cubicBezTo>
                  <a:pt x="4050332" y="59511"/>
                  <a:pt x="3693965" y="35862"/>
                  <a:pt x="3496274" y="27432"/>
                </a:cubicBezTo>
                <a:cubicBezTo>
                  <a:pt x="3301795" y="28314"/>
                  <a:pt x="3150300" y="40870"/>
                  <a:pt x="2949332" y="27432"/>
                </a:cubicBezTo>
                <a:cubicBezTo>
                  <a:pt x="2778005" y="25441"/>
                  <a:pt x="2514695" y="72320"/>
                  <a:pt x="2111611" y="27432"/>
                </a:cubicBezTo>
                <a:cubicBezTo>
                  <a:pt x="1680464" y="21911"/>
                  <a:pt x="1579198" y="20358"/>
                  <a:pt x="1273890" y="27432"/>
                </a:cubicBezTo>
                <a:cubicBezTo>
                  <a:pt x="918791" y="-4320"/>
                  <a:pt x="531073" y="52576"/>
                  <a:pt x="0" y="27432"/>
                </a:cubicBezTo>
                <a:cubicBezTo>
                  <a:pt x="-1513" y="14325"/>
                  <a:pt x="-795" y="680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14538960"/>
                      <a:gd name="connsiteY0" fmla="*/ 0 h 27432"/>
                      <a:gd name="connsiteX1" fmla="*/ 546942 w 14538960"/>
                      <a:gd name="connsiteY1" fmla="*/ 0 h 27432"/>
                      <a:gd name="connsiteX2" fmla="*/ 803104 w 14538960"/>
                      <a:gd name="connsiteY2" fmla="*/ 0 h 27432"/>
                      <a:gd name="connsiteX3" fmla="*/ 1786215 w 14538960"/>
                      <a:gd name="connsiteY3" fmla="*/ 0 h 27432"/>
                      <a:gd name="connsiteX4" fmla="*/ 2042378 w 14538960"/>
                      <a:gd name="connsiteY4" fmla="*/ 0 h 27432"/>
                      <a:gd name="connsiteX5" fmla="*/ 2298540 w 14538960"/>
                      <a:gd name="connsiteY5" fmla="*/ 0 h 27432"/>
                      <a:gd name="connsiteX6" fmla="*/ 2845482 w 14538960"/>
                      <a:gd name="connsiteY6" fmla="*/ 0 h 27432"/>
                      <a:gd name="connsiteX7" fmla="*/ 3537814 w 14538960"/>
                      <a:gd name="connsiteY7" fmla="*/ 0 h 27432"/>
                      <a:gd name="connsiteX8" fmla="*/ 4375535 w 14538960"/>
                      <a:gd name="connsiteY8" fmla="*/ 0 h 27432"/>
                      <a:gd name="connsiteX9" fmla="*/ 5213256 w 14538960"/>
                      <a:gd name="connsiteY9" fmla="*/ 0 h 27432"/>
                      <a:gd name="connsiteX10" fmla="*/ 5905587 w 14538960"/>
                      <a:gd name="connsiteY10" fmla="*/ 0 h 27432"/>
                      <a:gd name="connsiteX11" fmla="*/ 6161750 w 14538960"/>
                      <a:gd name="connsiteY11" fmla="*/ 0 h 27432"/>
                      <a:gd name="connsiteX12" fmla="*/ 6708692 w 14538960"/>
                      <a:gd name="connsiteY12" fmla="*/ 0 h 27432"/>
                      <a:gd name="connsiteX13" fmla="*/ 7110244 w 14538960"/>
                      <a:gd name="connsiteY13" fmla="*/ 0 h 27432"/>
                      <a:gd name="connsiteX14" fmla="*/ 7947965 w 14538960"/>
                      <a:gd name="connsiteY14" fmla="*/ 0 h 27432"/>
                      <a:gd name="connsiteX15" fmla="*/ 8349517 w 14538960"/>
                      <a:gd name="connsiteY15" fmla="*/ 0 h 27432"/>
                      <a:gd name="connsiteX16" fmla="*/ 9332628 w 14538960"/>
                      <a:gd name="connsiteY16" fmla="*/ 0 h 27432"/>
                      <a:gd name="connsiteX17" fmla="*/ 9588790 w 14538960"/>
                      <a:gd name="connsiteY17" fmla="*/ 0 h 27432"/>
                      <a:gd name="connsiteX18" fmla="*/ 9990343 w 14538960"/>
                      <a:gd name="connsiteY18" fmla="*/ 0 h 27432"/>
                      <a:gd name="connsiteX19" fmla="*/ 10537284 w 14538960"/>
                      <a:gd name="connsiteY19" fmla="*/ 0 h 27432"/>
                      <a:gd name="connsiteX20" fmla="*/ 11084226 w 14538960"/>
                      <a:gd name="connsiteY20" fmla="*/ 0 h 27432"/>
                      <a:gd name="connsiteX21" fmla="*/ 11921947 w 14538960"/>
                      <a:gd name="connsiteY21" fmla="*/ 0 h 27432"/>
                      <a:gd name="connsiteX22" fmla="*/ 12905058 w 14538960"/>
                      <a:gd name="connsiteY22" fmla="*/ 0 h 27432"/>
                      <a:gd name="connsiteX23" fmla="*/ 13742779 w 14538960"/>
                      <a:gd name="connsiteY23" fmla="*/ 0 h 27432"/>
                      <a:gd name="connsiteX24" fmla="*/ 14538960 w 14538960"/>
                      <a:gd name="connsiteY24" fmla="*/ 0 h 27432"/>
                      <a:gd name="connsiteX25" fmla="*/ 14538960 w 14538960"/>
                      <a:gd name="connsiteY25" fmla="*/ 27432 h 27432"/>
                      <a:gd name="connsiteX26" fmla="*/ 13701239 w 14538960"/>
                      <a:gd name="connsiteY26" fmla="*/ 27432 h 27432"/>
                      <a:gd name="connsiteX27" fmla="*/ 12718128 w 14538960"/>
                      <a:gd name="connsiteY27" fmla="*/ 27432 h 27432"/>
                      <a:gd name="connsiteX28" fmla="*/ 12171187 w 14538960"/>
                      <a:gd name="connsiteY28" fmla="*/ 27432 h 27432"/>
                      <a:gd name="connsiteX29" fmla="*/ 11333465 w 14538960"/>
                      <a:gd name="connsiteY29" fmla="*/ 27432 h 27432"/>
                      <a:gd name="connsiteX30" fmla="*/ 10350355 w 14538960"/>
                      <a:gd name="connsiteY30" fmla="*/ 27432 h 27432"/>
                      <a:gd name="connsiteX31" fmla="*/ 9948803 w 14538960"/>
                      <a:gd name="connsiteY31" fmla="*/ 27432 h 27432"/>
                      <a:gd name="connsiteX32" fmla="*/ 9111082 w 14538960"/>
                      <a:gd name="connsiteY32" fmla="*/ 27432 h 27432"/>
                      <a:gd name="connsiteX33" fmla="*/ 8709529 w 14538960"/>
                      <a:gd name="connsiteY33" fmla="*/ 27432 h 27432"/>
                      <a:gd name="connsiteX34" fmla="*/ 8453367 w 14538960"/>
                      <a:gd name="connsiteY34" fmla="*/ 27432 h 27432"/>
                      <a:gd name="connsiteX35" fmla="*/ 7761035 w 14538960"/>
                      <a:gd name="connsiteY35" fmla="*/ 27432 h 27432"/>
                      <a:gd name="connsiteX36" fmla="*/ 7504873 w 14538960"/>
                      <a:gd name="connsiteY36" fmla="*/ 27432 h 27432"/>
                      <a:gd name="connsiteX37" fmla="*/ 6667152 w 14538960"/>
                      <a:gd name="connsiteY37" fmla="*/ 27432 h 27432"/>
                      <a:gd name="connsiteX38" fmla="*/ 6120210 w 14538960"/>
                      <a:gd name="connsiteY38" fmla="*/ 27432 h 27432"/>
                      <a:gd name="connsiteX39" fmla="*/ 5427878 w 14538960"/>
                      <a:gd name="connsiteY39" fmla="*/ 27432 h 27432"/>
                      <a:gd name="connsiteX40" fmla="*/ 5026326 w 14538960"/>
                      <a:gd name="connsiteY40" fmla="*/ 27432 h 27432"/>
                      <a:gd name="connsiteX41" fmla="*/ 4333995 w 14538960"/>
                      <a:gd name="connsiteY41" fmla="*/ 27432 h 27432"/>
                      <a:gd name="connsiteX42" fmla="*/ 3496274 w 14538960"/>
                      <a:gd name="connsiteY42" fmla="*/ 27432 h 27432"/>
                      <a:gd name="connsiteX43" fmla="*/ 2949332 w 14538960"/>
                      <a:gd name="connsiteY43" fmla="*/ 27432 h 27432"/>
                      <a:gd name="connsiteX44" fmla="*/ 2111611 w 14538960"/>
                      <a:gd name="connsiteY44" fmla="*/ 27432 h 27432"/>
                      <a:gd name="connsiteX45" fmla="*/ 1273890 w 14538960"/>
                      <a:gd name="connsiteY45" fmla="*/ 27432 h 27432"/>
                      <a:gd name="connsiteX46" fmla="*/ 0 w 14538960"/>
                      <a:gd name="connsiteY46" fmla="*/ 27432 h 27432"/>
                      <a:gd name="connsiteX47" fmla="*/ 0 w 14538960"/>
                      <a:gd name="connsiteY47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4538960" h="27432" fill="none" extrusionOk="0">
                        <a:moveTo>
                          <a:pt x="0" y="0"/>
                        </a:moveTo>
                        <a:cubicBezTo>
                          <a:pt x="210340" y="7152"/>
                          <a:pt x="389375" y="-18002"/>
                          <a:pt x="546942" y="0"/>
                        </a:cubicBezTo>
                        <a:cubicBezTo>
                          <a:pt x="704509" y="18002"/>
                          <a:pt x="690748" y="1509"/>
                          <a:pt x="803104" y="0"/>
                        </a:cubicBezTo>
                        <a:cubicBezTo>
                          <a:pt x="915460" y="-1509"/>
                          <a:pt x="1314624" y="-34192"/>
                          <a:pt x="1786215" y="0"/>
                        </a:cubicBezTo>
                        <a:cubicBezTo>
                          <a:pt x="2257806" y="34192"/>
                          <a:pt x="1939321" y="-8355"/>
                          <a:pt x="2042378" y="0"/>
                        </a:cubicBezTo>
                        <a:cubicBezTo>
                          <a:pt x="2145435" y="8355"/>
                          <a:pt x="2194038" y="-12235"/>
                          <a:pt x="2298540" y="0"/>
                        </a:cubicBezTo>
                        <a:cubicBezTo>
                          <a:pt x="2403042" y="12235"/>
                          <a:pt x="2651503" y="-27211"/>
                          <a:pt x="2845482" y="0"/>
                        </a:cubicBezTo>
                        <a:cubicBezTo>
                          <a:pt x="3039461" y="27211"/>
                          <a:pt x="3376298" y="8796"/>
                          <a:pt x="3537814" y="0"/>
                        </a:cubicBezTo>
                        <a:cubicBezTo>
                          <a:pt x="3699330" y="-8796"/>
                          <a:pt x="4107298" y="-35844"/>
                          <a:pt x="4375535" y="0"/>
                        </a:cubicBezTo>
                        <a:cubicBezTo>
                          <a:pt x="4643772" y="35844"/>
                          <a:pt x="4823006" y="25640"/>
                          <a:pt x="5213256" y="0"/>
                        </a:cubicBezTo>
                        <a:cubicBezTo>
                          <a:pt x="5603506" y="-25640"/>
                          <a:pt x="5756633" y="17423"/>
                          <a:pt x="5905587" y="0"/>
                        </a:cubicBezTo>
                        <a:cubicBezTo>
                          <a:pt x="6054541" y="-17423"/>
                          <a:pt x="6080314" y="1552"/>
                          <a:pt x="6161750" y="0"/>
                        </a:cubicBezTo>
                        <a:cubicBezTo>
                          <a:pt x="6243186" y="-1552"/>
                          <a:pt x="6471173" y="9277"/>
                          <a:pt x="6708692" y="0"/>
                        </a:cubicBezTo>
                        <a:cubicBezTo>
                          <a:pt x="6946211" y="-9277"/>
                          <a:pt x="6994151" y="-12524"/>
                          <a:pt x="7110244" y="0"/>
                        </a:cubicBezTo>
                        <a:cubicBezTo>
                          <a:pt x="7226337" y="12524"/>
                          <a:pt x="7744878" y="17954"/>
                          <a:pt x="7947965" y="0"/>
                        </a:cubicBezTo>
                        <a:cubicBezTo>
                          <a:pt x="8151052" y="-17954"/>
                          <a:pt x="8173559" y="-9604"/>
                          <a:pt x="8349517" y="0"/>
                        </a:cubicBezTo>
                        <a:cubicBezTo>
                          <a:pt x="8525475" y="9604"/>
                          <a:pt x="9041469" y="-40823"/>
                          <a:pt x="9332628" y="0"/>
                        </a:cubicBezTo>
                        <a:cubicBezTo>
                          <a:pt x="9623787" y="40823"/>
                          <a:pt x="9533288" y="-7422"/>
                          <a:pt x="9588790" y="0"/>
                        </a:cubicBezTo>
                        <a:cubicBezTo>
                          <a:pt x="9644292" y="7422"/>
                          <a:pt x="9795392" y="-11669"/>
                          <a:pt x="9990343" y="0"/>
                        </a:cubicBezTo>
                        <a:cubicBezTo>
                          <a:pt x="10185294" y="11669"/>
                          <a:pt x="10273641" y="4949"/>
                          <a:pt x="10537284" y="0"/>
                        </a:cubicBezTo>
                        <a:cubicBezTo>
                          <a:pt x="10800927" y="-4949"/>
                          <a:pt x="10940181" y="-20043"/>
                          <a:pt x="11084226" y="0"/>
                        </a:cubicBezTo>
                        <a:cubicBezTo>
                          <a:pt x="11228271" y="20043"/>
                          <a:pt x="11738053" y="26110"/>
                          <a:pt x="11921947" y="0"/>
                        </a:cubicBezTo>
                        <a:cubicBezTo>
                          <a:pt x="12105841" y="-26110"/>
                          <a:pt x="12626673" y="4249"/>
                          <a:pt x="12905058" y="0"/>
                        </a:cubicBezTo>
                        <a:cubicBezTo>
                          <a:pt x="13183443" y="-4249"/>
                          <a:pt x="13508037" y="40598"/>
                          <a:pt x="13742779" y="0"/>
                        </a:cubicBezTo>
                        <a:cubicBezTo>
                          <a:pt x="13977521" y="-40598"/>
                          <a:pt x="14313955" y="-31901"/>
                          <a:pt x="14538960" y="0"/>
                        </a:cubicBezTo>
                        <a:cubicBezTo>
                          <a:pt x="14538722" y="12598"/>
                          <a:pt x="14539856" y="20112"/>
                          <a:pt x="14538960" y="27432"/>
                        </a:cubicBezTo>
                        <a:cubicBezTo>
                          <a:pt x="14127905" y="24310"/>
                          <a:pt x="13970758" y="29225"/>
                          <a:pt x="13701239" y="27432"/>
                        </a:cubicBezTo>
                        <a:cubicBezTo>
                          <a:pt x="13431720" y="25639"/>
                          <a:pt x="13150116" y="32347"/>
                          <a:pt x="12718128" y="27432"/>
                        </a:cubicBezTo>
                        <a:cubicBezTo>
                          <a:pt x="12286140" y="22517"/>
                          <a:pt x="12439910" y="35511"/>
                          <a:pt x="12171187" y="27432"/>
                        </a:cubicBezTo>
                        <a:cubicBezTo>
                          <a:pt x="11902464" y="19353"/>
                          <a:pt x="11680256" y="51184"/>
                          <a:pt x="11333465" y="27432"/>
                        </a:cubicBezTo>
                        <a:cubicBezTo>
                          <a:pt x="10986674" y="3680"/>
                          <a:pt x="10784081" y="16698"/>
                          <a:pt x="10350355" y="27432"/>
                        </a:cubicBezTo>
                        <a:cubicBezTo>
                          <a:pt x="9916629" y="38167"/>
                          <a:pt x="10086489" y="18029"/>
                          <a:pt x="9948803" y="27432"/>
                        </a:cubicBezTo>
                        <a:cubicBezTo>
                          <a:pt x="9811117" y="36835"/>
                          <a:pt x="9420794" y="12020"/>
                          <a:pt x="9111082" y="27432"/>
                        </a:cubicBezTo>
                        <a:cubicBezTo>
                          <a:pt x="8801370" y="42844"/>
                          <a:pt x="8889644" y="37034"/>
                          <a:pt x="8709529" y="27432"/>
                        </a:cubicBezTo>
                        <a:cubicBezTo>
                          <a:pt x="8529414" y="17830"/>
                          <a:pt x="8561908" y="33931"/>
                          <a:pt x="8453367" y="27432"/>
                        </a:cubicBezTo>
                        <a:cubicBezTo>
                          <a:pt x="8344826" y="20933"/>
                          <a:pt x="8025285" y="48791"/>
                          <a:pt x="7761035" y="27432"/>
                        </a:cubicBezTo>
                        <a:cubicBezTo>
                          <a:pt x="7496785" y="6073"/>
                          <a:pt x="7559666" y="24077"/>
                          <a:pt x="7504873" y="27432"/>
                        </a:cubicBezTo>
                        <a:cubicBezTo>
                          <a:pt x="7450080" y="30787"/>
                          <a:pt x="6879878" y="57189"/>
                          <a:pt x="6667152" y="27432"/>
                        </a:cubicBezTo>
                        <a:cubicBezTo>
                          <a:pt x="6454426" y="-2325"/>
                          <a:pt x="6293175" y="21070"/>
                          <a:pt x="6120210" y="27432"/>
                        </a:cubicBezTo>
                        <a:cubicBezTo>
                          <a:pt x="5947245" y="33794"/>
                          <a:pt x="5604402" y="28454"/>
                          <a:pt x="5427878" y="27432"/>
                        </a:cubicBezTo>
                        <a:cubicBezTo>
                          <a:pt x="5251354" y="26410"/>
                          <a:pt x="5123349" y="44536"/>
                          <a:pt x="5026326" y="27432"/>
                        </a:cubicBezTo>
                        <a:cubicBezTo>
                          <a:pt x="4929303" y="10328"/>
                          <a:pt x="4597022" y="10097"/>
                          <a:pt x="4333995" y="27432"/>
                        </a:cubicBezTo>
                        <a:cubicBezTo>
                          <a:pt x="4070968" y="44767"/>
                          <a:pt x="3694403" y="18581"/>
                          <a:pt x="3496274" y="27432"/>
                        </a:cubicBezTo>
                        <a:cubicBezTo>
                          <a:pt x="3298145" y="36283"/>
                          <a:pt x="3130412" y="43912"/>
                          <a:pt x="2949332" y="27432"/>
                        </a:cubicBezTo>
                        <a:cubicBezTo>
                          <a:pt x="2768252" y="10952"/>
                          <a:pt x="2526580" y="38333"/>
                          <a:pt x="2111611" y="27432"/>
                        </a:cubicBezTo>
                        <a:cubicBezTo>
                          <a:pt x="1696642" y="16531"/>
                          <a:pt x="1576722" y="15780"/>
                          <a:pt x="1273890" y="27432"/>
                        </a:cubicBezTo>
                        <a:cubicBezTo>
                          <a:pt x="971058" y="39084"/>
                          <a:pt x="491377" y="22155"/>
                          <a:pt x="0" y="27432"/>
                        </a:cubicBezTo>
                        <a:cubicBezTo>
                          <a:pt x="-1285" y="14455"/>
                          <a:pt x="602" y="7744"/>
                          <a:pt x="0" y="0"/>
                        </a:cubicBezTo>
                        <a:close/>
                      </a:path>
                      <a:path w="14538960" h="27432" stroke="0" extrusionOk="0">
                        <a:moveTo>
                          <a:pt x="0" y="0"/>
                        </a:moveTo>
                        <a:cubicBezTo>
                          <a:pt x="171547" y="-16675"/>
                          <a:pt x="313460" y="-885"/>
                          <a:pt x="401552" y="0"/>
                        </a:cubicBezTo>
                        <a:cubicBezTo>
                          <a:pt x="489644" y="885"/>
                          <a:pt x="546767" y="-6427"/>
                          <a:pt x="657715" y="0"/>
                        </a:cubicBezTo>
                        <a:cubicBezTo>
                          <a:pt x="768663" y="6427"/>
                          <a:pt x="961910" y="12497"/>
                          <a:pt x="1059267" y="0"/>
                        </a:cubicBezTo>
                        <a:cubicBezTo>
                          <a:pt x="1156624" y="-12497"/>
                          <a:pt x="1534766" y="-8897"/>
                          <a:pt x="1751599" y="0"/>
                        </a:cubicBezTo>
                        <a:cubicBezTo>
                          <a:pt x="1968432" y="8897"/>
                          <a:pt x="2269954" y="36360"/>
                          <a:pt x="2589320" y="0"/>
                        </a:cubicBezTo>
                        <a:cubicBezTo>
                          <a:pt x="2908686" y="-36360"/>
                          <a:pt x="3280956" y="5410"/>
                          <a:pt x="3572430" y="0"/>
                        </a:cubicBezTo>
                        <a:cubicBezTo>
                          <a:pt x="3863904" y="-5410"/>
                          <a:pt x="4109899" y="41466"/>
                          <a:pt x="4555541" y="0"/>
                        </a:cubicBezTo>
                        <a:cubicBezTo>
                          <a:pt x="5001183" y="-41466"/>
                          <a:pt x="4845945" y="24752"/>
                          <a:pt x="5102483" y="0"/>
                        </a:cubicBezTo>
                        <a:cubicBezTo>
                          <a:pt x="5359021" y="-24752"/>
                          <a:pt x="5662448" y="36649"/>
                          <a:pt x="5940204" y="0"/>
                        </a:cubicBezTo>
                        <a:cubicBezTo>
                          <a:pt x="6217960" y="-36649"/>
                          <a:pt x="6434481" y="1172"/>
                          <a:pt x="6632535" y="0"/>
                        </a:cubicBezTo>
                        <a:cubicBezTo>
                          <a:pt x="6830589" y="-1172"/>
                          <a:pt x="7016470" y="10391"/>
                          <a:pt x="7179477" y="0"/>
                        </a:cubicBezTo>
                        <a:cubicBezTo>
                          <a:pt x="7342484" y="-10391"/>
                          <a:pt x="7744209" y="35400"/>
                          <a:pt x="8017198" y="0"/>
                        </a:cubicBezTo>
                        <a:cubicBezTo>
                          <a:pt x="8290187" y="-35400"/>
                          <a:pt x="8213775" y="3275"/>
                          <a:pt x="8273361" y="0"/>
                        </a:cubicBezTo>
                        <a:cubicBezTo>
                          <a:pt x="8332947" y="-3275"/>
                          <a:pt x="8657489" y="21026"/>
                          <a:pt x="8820302" y="0"/>
                        </a:cubicBezTo>
                        <a:cubicBezTo>
                          <a:pt x="8983115" y="-21026"/>
                          <a:pt x="9246448" y="-33480"/>
                          <a:pt x="9512634" y="0"/>
                        </a:cubicBezTo>
                        <a:cubicBezTo>
                          <a:pt x="9778820" y="33480"/>
                          <a:pt x="10022070" y="-35955"/>
                          <a:pt x="10350355" y="0"/>
                        </a:cubicBezTo>
                        <a:cubicBezTo>
                          <a:pt x="10678640" y="35955"/>
                          <a:pt x="10760576" y="15004"/>
                          <a:pt x="11042686" y="0"/>
                        </a:cubicBezTo>
                        <a:cubicBezTo>
                          <a:pt x="11324796" y="-15004"/>
                          <a:pt x="11644984" y="7543"/>
                          <a:pt x="12025797" y="0"/>
                        </a:cubicBezTo>
                        <a:cubicBezTo>
                          <a:pt x="12406610" y="-7543"/>
                          <a:pt x="12191696" y="-427"/>
                          <a:pt x="12281960" y="0"/>
                        </a:cubicBezTo>
                        <a:cubicBezTo>
                          <a:pt x="12372224" y="427"/>
                          <a:pt x="12764434" y="-267"/>
                          <a:pt x="12974291" y="0"/>
                        </a:cubicBezTo>
                        <a:cubicBezTo>
                          <a:pt x="13184148" y="267"/>
                          <a:pt x="13148706" y="1432"/>
                          <a:pt x="13230454" y="0"/>
                        </a:cubicBezTo>
                        <a:cubicBezTo>
                          <a:pt x="13312202" y="-1432"/>
                          <a:pt x="14004478" y="-56309"/>
                          <a:pt x="14538960" y="0"/>
                        </a:cubicBezTo>
                        <a:cubicBezTo>
                          <a:pt x="14537653" y="5668"/>
                          <a:pt x="14538155" y="16003"/>
                          <a:pt x="14538960" y="27432"/>
                        </a:cubicBezTo>
                        <a:cubicBezTo>
                          <a:pt x="14438623" y="24645"/>
                          <a:pt x="14219137" y="40253"/>
                          <a:pt x="14137408" y="27432"/>
                        </a:cubicBezTo>
                        <a:cubicBezTo>
                          <a:pt x="14055679" y="14611"/>
                          <a:pt x="13974566" y="37490"/>
                          <a:pt x="13881245" y="27432"/>
                        </a:cubicBezTo>
                        <a:cubicBezTo>
                          <a:pt x="13787924" y="17374"/>
                          <a:pt x="13602758" y="10627"/>
                          <a:pt x="13479693" y="27432"/>
                        </a:cubicBezTo>
                        <a:cubicBezTo>
                          <a:pt x="13356628" y="44237"/>
                          <a:pt x="13053100" y="5185"/>
                          <a:pt x="12641972" y="27432"/>
                        </a:cubicBezTo>
                        <a:cubicBezTo>
                          <a:pt x="12230844" y="49679"/>
                          <a:pt x="12121541" y="34156"/>
                          <a:pt x="11658861" y="27432"/>
                        </a:cubicBezTo>
                        <a:cubicBezTo>
                          <a:pt x="11196181" y="20708"/>
                          <a:pt x="11410691" y="26551"/>
                          <a:pt x="11257309" y="27432"/>
                        </a:cubicBezTo>
                        <a:cubicBezTo>
                          <a:pt x="11103927" y="28313"/>
                          <a:pt x="10877807" y="38643"/>
                          <a:pt x="10564978" y="27432"/>
                        </a:cubicBezTo>
                        <a:cubicBezTo>
                          <a:pt x="10252149" y="16221"/>
                          <a:pt x="10300357" y="40716"/>
                          <a:pt x="10163425" y="27432"/>
                        </a:cubicBezTo>
                        <a:cubicBezTo>
                          <a:pt x="10026493" y="14148"/>
                          <a:pt x="9636169" y="8455"/>
                          <a:pt x="9325704" y="27432"/>
                        </a:cubicBezTo>
                        <a:cubicBezTo>
                          <a:pt x="9015239" y="46409"/>
                          <a:pt x="8952808" y="27783"/>
                          <a:pt x="8778763" y="27432"/>
                        </a:cubicBezTo>
                        <a:cubicBezTo>
                          <a:pt x="8604718" y="27081"/>
                          <a:pt x="8560124" y="30442"/>
                          <a:pt x="8377210" y="27432"/>
                        </a:cubicBezTo>
                        <a:cubicBezTo>
                          <a:pt x="8194296" y="24422"/>
                          <a:pt x="8221364" y="31264"/>
                          <a:pt x="8121048" y="27432"/>
                        </a:cubicBezTo>
                        <a:cubicBezTo>
                          <a:pt x="8020732" y="23600"/>
                          <a:pt x="7735062" y="13059"/>
                          <a:pt x="7428716" y="27432"/>
                        </a:cubicBezTo>
                        <a:cubicBezTo>
                          <a:pt x="7122370" y="41805"/>
                          <a:pt x="6869723" y="9486"/>
                          <a:pt x="6590995" y="27432"/>
                        </a:cubicBezTo>
                        <a:cubicBezTo>
                          <a:pt x="6312267" y="45378"/>
                          <a:pt x="6138833" y="54957"/>
                          <a:pt x="5898664" y="27432"/>
                        </a:cubicBezTo>
                        <a:cubicBezTo>
                          <a:pt x="5658495" y="-93"/>
                          <a:pt x="5246625" y="-6102"/>
                          <a:pt x="4915553" y="27432"/>
                        </a:cubicBezTo>
                        <a:cubicBezTo>
                          <a:pt x="4584481" y="60966"/>
                          <a:pt x="4527187" y="16101"/>
                          <a:pt x="4368611" y="27432"/>
                        </a:cubicBezTo>
                        <a:cubicBezTo>
                          <a:pt x="4210035" y="38763"/>
                          <a:pt x="4167259" y="33973"/>
                          <a:pt x="4112449" y="27432"/>
                        </a:cubicBezTo>
                        <a:cubicBezTo>
                          <a:pt x="4057639" y="20891"/>
                          <a:pt x="3934518" y="23534"/>
                          <a:pt x="3856286" y="27432"/>
                        </a:cubicBezTo>
                        <a:cubicBezTo>
                          <a:pt x="3778054" y="31330"/>
                          <a:pt x="3212679" y="1371"/>
                          <a:pt x="3018565" y="27432"/>
                        </a:cubicBezTo>
                        <a:cubicBezTo>
                          <a:pt x="2824451" y="53493"/>
                          <a:pt x="2650101" y="32365"/>
                          <a:pt x="2326234" y="27432"/>
                        </a:cubicBezTo>
                        <a:cubicBezTo>
                          <a:pt x="2002367" y="22499"/>
                          <a:pt x="1782353" y="63313"/>
                          <a:pt x="1343123" y="27432"/>
                        </a:cubicBezTo>
                        <a:cubicBezTo>
                          <a:pt x="903893" y="-8449"/>
                          <a:pt x="995288" y="14816"/>
                          <a:pt x="650792" y="27432"/>
                        </a:cubicBezTo>
                        <a:cubicBezTo>
                          <a:pt x="306296" y="40048"/>
                          <a:pt x="183840" y="32184"/>
                          <a:pt x="0" y="27432"/>
                        </a:cubicBezTo>
                        <a:cubicBezTo>
                          <a:pt x="841" y="19035"/>
                          <a:pt x="-1184" y="103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EC59-463D-3C53-D091-0C0AAEBA74C3}"/>
              </a:ext>
            </a:extLst>
          </p:cNvPr>
          <p:cNvSpPr txBox="1"/>
          <p:nvPr/>
        </p:nvSpPr>
        <p:spPr>
          <a:xfrm>
            <a:off x="1257300" y="3006669"/>
            <a:ext cx="15773400" cy="626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 Uses labeled data to build predictive models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Learns input-output relationships to classify new data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 Two problem types addressed:  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1. Classification - Categorical target variable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   2. Regression - Continuous target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84A8B-B316-3CD4-EC01-17FDE7F35FE9}"/>
              </a:ext>
            </a:extLst>
          </p:cNvPr>
          <p:cNvSpPr txBox="1"/>
          <p:nvPr/>
        </p:nvSpPr>
        <p:spPr>
          <a:xfrm>
            <a:off x="3048000" y="495300"/>
            <a:ext cx="12344400" cy="114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8ACF9-CAFC-5D28-B403-FB37932A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9A3F7DE-F68D-1FF7-0088-73DAD168E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ircular circuit board with many lines&#10;&#10;Description automatically generated">
            <a:extLst>
              <a:ext uri="{FF2B5EF4-FFF2-40B4-BE49-F238E27FC236}">
                <a16:creationId xmlns:a16="http://schemas.microsoft.com/office/drawing/2014/main" id="{608BBE98-CCBB-3E7A-A150-AFF49E5A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0" b="22930"/>
          <a:stretch/>
        </p:blipFill>
        <p:spPr>
          <a:xfrm>
            <a:off x="-2266" y="1923"/>
            <a:ext cx="18287980" cy="10285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9CA36C-598D-2B64-DC3D-5B195D4854E0}"/>
              </a:ext>
            </a:extLst>
          </p:cNvPr>
          <p:cNvSpPr txBox="1"/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Supervised Learning Algorithms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61BF3368-A708-0F48-3A36-183C4AD42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598" y="2522316"/>
            <a:ext cx="14538960" cy="27432"/>
          </a:xfrm>
          <a:custGeom>
            <a:avLst/>
            <a:gdLst>
              <a:gd name="connsiteX0" fmla="*/ 0 w 14538960"/>
              <a:gd name="connsiteY0" fmla="*/ 0 h 27432"/>
              <a:gd name="connsiteX1" fmla="*/ 546942 w 14538960"/>
              <a:gd name="connsiteY1" fmla="*/ 0 h 27432"/>
              <a:gd name="connsiteX2" fmla="*/ 803104 w 14538960"/>
              <a:gd name="connsiteY2" fmla="*/ 0 h 27432"/>
              <a:gd name="connsiteX3" fmla="*/ 1786215 w 14538960"/>
              <a:gd name="connsiteY3" fmla="*/ 0 h 27432"/>
              <a:gd name="connsiteX4" fmla="*/ 2042378 w 14538960"/>
              <a:gd name="connsiteY4" fmla="*/ 0 h 27432"/>
              <a:gd name="connsiteX5" fmla="*/ 2298540 w 14538960"/>
              <a:gd name="connsiteY5" fmla="*/ 0 h 27432"/>
              <a:gd name="connsiteX6" fmla="*/ 2845482 w 14538960"/>
              <a:gd name="connsiteY6" fmla="*/ 0 h 27432"/>
              <a:gd name="connsiteX7" fmla="*/ 3537814 w 14538960"/>
              <a:gd name="connsiteY7" fmla="*/ 0 h 27432"/>
              <a:gd name="connsiteX8" fmla="*/ 4375535 w 14538960"/>
              <a:gd name="connsiteY8" fmla="*/ 0 h 27432"/>
              <a:gd name="connsiteX9" fmla="*/ 5213256 w 14538960"/>
              <a:gd name="connsiteY9" fmla="*/ 0 h 27432"/>
              <a:gd name="connsiteX10" fmla="*/ 5905587 w 14538960"/>
              <a:gd name="connsiteY10" fmla="*/ 0 h 27432"/>
              <a:gd name="connsiteX11" fmla="*/ 6161750 w 14538960"/>
              <a:gd name="connsiteY11" fmla="*/ 0 h 27432"/>
              <a:gd name="connsiteX12" fmla="*/ 6708692 w 14538960"/>
              <a:gd name="connsiteY12" fmla="*/ 0 h 27432"/>
              <a:gd name="connsiteX13" fmla="*/ 7110244 w 14538960"/>
              <a:gd name="connsiteY13" fmla="*/ 0 h 27432"/>
              <a:gd name="connsiteX14" fmla="*/ 7947965 w 14538960"/>
              <a:gd name="connsiteY14" fmla="*/ 0 h 27432"/>
              <a:gd name="connsiteX15" fmla="*/ 8349517 w 14538960"/>
              <a:gd name="connsiteY15" fmla="*/ 0 h 27432"/>
              <a:gd name="connsiteX16" fmla="*/ 9332628 w 14538960"/>
              <a:gd name="connsiteY16" fmla="*/ 0 h 27432"/>
              <a:gd name="connsiteX17" fmla="*/ 9588790 w 14538960"/>
              <a:gd name="connsiteY17" fmla="*/ 0 h 27432"/>
              <a:gd name="connsiteX18" fmla="*/ 9990343 w 14538960"/>
              <a:gd name="connsiteY18" fmla="*/ 0 h 27432"/>
              <a:gd name="connsiteX19" fmla="*/ 10537284 w 14538960"/>
              <a:gd name="connsiteY19" fmla="*/ 0 h 27432"/>
              <a:gd name="connsiteX20" fmla="*/ 11084226 w 14538960"/>
              <a:gd name="connsiteY20" fmla="*/ 0 h 27432"/>
              <a:gd name="connsiteX21" fmla="*/ 11921947 w 14538960"/>
              <a:gd name="connsiteY21" fmla="*/ 0 h 27432"/>
              <a:gd name="connsiteX22" fmla="*/ 12905058 w 14538960"/>
              <a:gd name="connsiteY22" fmla="*/ 0 h 27432"/>
              <a:gd name="connsiteX23" fmla="*/ 13742779 w 14538960"/>
              <a:gd name="connsiteY23" fmla="*/ 0 h 27432"/>
              <a:gd name="connsiteX24" fmla="*/ 14538960 w 14538960"/>
              <a:gd name="connsiteY24" fmla="*/ 0 h 27432"/>
              <a:gd name="connsiteX25" fmla="*/ 14538960 w 14538960"/>
              <a:gd name="connsiteY25" fmla="*/ 27432 h 27432"/>
              <a:gd name="connsiteX26" fmla="*/ 14120100 w 14538960"/>
              <a:gd name="connsiteY26" fmla="*/ 27432 h 27432"/>
              <a:gd name="connsiteX27" fmla="*/ 13701239 w 14538960"/>
              <a:gd name="connsiteY27" fmla="*/ 27432 h 27432"/>
              <a:gd name="connsiteX28" fmla="*/ 13229346 w 14538960"/>
              <a:gd name="connsiteY28" fmla="*/ 27432 h 27432"/>
              <a:gd name="connsiteX29" fmla="*/ 12718128 w 14538960"/>
              <a:gd name="connsiteY29" fmla="*/ 27432 h 27432"/>
              <a:gd name="connsiteX30" fmla="*/ 12171187 w 14538960"/>
              <a:gd name="connsiteY30" fmla="*/ 27432 h 27432"/>
              <a:gd name="connsiteX31" fmla="*/ 11333465 w 14538960"/>
              <a:gd name="connsiteY31" fmla="*/ 27432 h 27432"/>
              <a:gd name="connsiteX32" fmla="*/ 10350355 w 14538960"/>
              <a:gd name="connsiteY32" fmla="*/ 27432 h 27432"/>
              <a:gd name="connsiteX33" fmla="*/ 9948803 w 14538960"/>
              <a:gd name="connsiteY33" fmla="*/ 27432 h 27432"/>
              <a:gd name="connsiteX34" fmla="*/ 9111082 w 14538960"/>
              <a:gd name="connsiteY34" fmla="*/ 27432 h 27432"/>
              <a:gd name="connsiteX35" fmla="*/ 8709529 w 14538960"/>
              <a:gd name="connsiteY35" fmla="*/ 27432 h 27432"/>
              <a:gd name="connsiteX36" fmla="*/ 8453367 w 14538960"/>
              <a:gd name="connsiteY36" fmla="*/ 27432 h 27432"/>
              <a:gd name="connsiteX37" fmla="*/ 7761035 w 14538960"/>
              <a:gd name="connsiteY37" fmla="*/ 27432 h 27432"/>
              <a:gd name="connsiteX38" fmla="*/ 7504873 w 14538960"/>
              <a:gd name="connsiteY38" fmla="*/ 27432 h 27432"/>
              <a:gd name="connsiteX39" fmla="*/ 6667152 w 14538960"/>
              <a:gd name="connsiteY39" fmla="*/ 27432 h 27432"/>
              <a:gd name="connsiteX40" fmla="*/ 6120210 w 14538960"/>
              <a:gd name="connsiteY40" fmla="*/ 27432 h 27432"/>
              <a:gd name="connsiteX41" fmla="*/ 5427878 w 14538960"/>
              <a:gd name="connsiteY41" fmla="*/ 27432 h 27432"/>
              <a:gd name="connsiteX42" fmla="*/ 5026326 w 14538960"/>
              <a:gd name="connsiteY42" fmla="*/ 27432 h 27432"/>
              <a:gd name="connsiteX43" fmla="*/ 4333995 w 14538960"/>
              <a:gd name="connsiteY43" fmla="*/ 27432 h 27432"/>
              <a:gd name="connsiteX44" fmla="*/ 3496274 w 14538960"/>
              <a:gd name="connsiteY44" fmla="*/ 27432 h 27432"/>
              <a:gd name="connsiteX45" fmla="*/ 2949332 w 14538960"/>
              <a:gd name="connsiteY45" fmla="*/ 27432 h 27432"/>
              <a:gd name="connsiteX46" fmla="*/ 2111611 w 14538960"/>
              <a:gd name="connsiteY46" fmla="*/ 27432 h 27432"/>
              <a:gd name="connsiteX47" fmla="*/ 1273890 w 14538960"/>
              <a:gd name="connsiteY47" fmla="*/ 27432 h 27432"/>
              <a:gd name="connsiteX48" fmla="*/ 0 w 14538960"/>
              <a:gd name="connsiteY48" fmla="*/ 27432 h 27432"/>
              <a:gd name="connsiteX49" fmla="*/ 0 w 14538960"/>
              <a:gd name="connsiteY49" fmla="*/ 0 h 27432"/>
              <a:gd name="connsiteX0" fmla="*/ 0 w 14538960"/>
              <a:gd name="connsiteY0" fmla="*/ 0 h 27432"/>
              <a:gd name="connsiteX1" fmla="*/ 401552 w 14538960"/>
              <a:gd name="connsiteY1" fmla="*/ 0 h 27432"/>
              <a:gd name="connsiteX2" fmla="*/ 657715 w 14538960"/>
              <a:gd name="connsiteY2" fmla="*/ 0 h 27432"/>
              <a:gd name="connsiteX3" fmla="*/ 1059267 w 14538960"/>
              <a:gd name="connsiteY3" fmla="*/ 0 h 27432"/>
              <a:gd name="connsiteX4" fmla="*/ 1751599 w 14538960"/>
              <a:gd name="connsiteY4" fmla="*/ 0 h 27432"/>
              <a:gd name="connsiteX5" fmla="*/ 2589320 w 14538960"/>
              <a:gd name="connsiteY5" fmla="*/ 0 h 27432"/>
              <a:gd name="connsiteX6" fmla="*/ 3572430 w 14538960"/>
              <a:gd name="connsiteY6" fmla="*/ 0 h 27432"/>
              <a:gd name="connsiteX7" fmla="*/ 4555541 w 14538960"/>
              <a:gd name="connsiteY7" fmla="*/ 0 h 27432"/>
              <a:gd name="connsiteX8" fmla="*/ 5102483 w 14538960"/>
              <a:gd name="connsiteY8" fmla="*/ 0 h 27432"/>
              <a:gd name="connsiteX9" fmla="*/ 5940204 w 14538960"/>
              <a:gd name="connsiteY9" fmla="*/ 0 h 27432"/>
              <a:gd name="connsiteX10" fmla="*/ 6632535 w 14538960"/>
              <a:gd name="connsiteY10" fmla="*/ 0 h 27432"/>
              <a:gd name="connsiteX11" fmla="*/ 7179477 w 14538960"/>
              <a:gd name="connsiteY11" fmla="*/ 0 h 27432"/>
              <a:gd name="connsiteX12" fmla="*/ 8017198 w 14538960"/>
              <a:gd name="connsiteY12" fmla="*/ 0 h 27432"/>
              <a:gd name="connsiteX13" fmla="*/ 8273361 w 14538960"/>
              <a:gd name="connsiteY13" fmla="*/ 0 h 27432"/>
              <a:gd name="connsiteX14" fmla="*/ 8820302 w 14538960"/>
              <a:gd name="connsiteY14" fmla="*/ 0 h 27432"/>
              <a:gd name="connsiteX15" fmla="*/ 9512634 w 14538960"/>
              <a:gd name="connsiteY15" fmla="*/ 0 h 27432"/>
              <a:gd name="connsiteX16" fmla="*/ 10350355 w 14538960"/>
              <a:gd name="connsiteY16" fmla="*/ 0 h 27432"/>
              <a:gd name="connsiteX17" fmla="*/ 11042686 w 14538960"/>
              <a:gd name="connsiteY17" fmla="*/ 0 h 27432"/>
              <a:gd name="connsiteX18" fmla="*/ 12025797 w 14538960"/>
              <a:gd name="connsiteY18" fmla="*/ 0 h 27432"/>
              <a:gd name="connsiteX19" fmla="*/ 12281960 w 14538960"/>
              <a:gd name="connsiteY19" fmla="*/ 0 h 27432"/>
              <a:gd name="connsiteX20" fmla="*/ 12974291 w 14538960"/>
              <a:gd name="connsiteY20" fmla="*/ 0 h 27432"/>
              <a:gd name="connsiteX21" fmla="*/ 13230454 w 14538960"/>
              <a:gd name="connsiteY21" fmla="*/ 0 h 27432"/>
              <a:gd name="connsiteX22" fmla="*/ 14538960 w 14538960"/>
              <a:gd name="connsiteY22" fmla="*/ 0 h 27432"/>
              <a:gd name="connsiteX23" fmla="*/ 14538960 w 14538960"/>
              <a:gd name="connsiteY23" fmla="*/ 27432 h 27432"/>
              <a:gd name="connsiteX24" fmla="*/ 14137408 w 14538960"/>
              <a:gd name="connsiteY24" fmla="*/ 27432 h 27432"/>
              <a:gd name="connsiteX25" fmla="*/ 13881245 w 14538960"/>
              <a:gd name="connsiteY25" fmla="*/ 27432 h 27432"/>
              <a:gd name="connsiteX26" fmla="*/ 13479693 w 14538960"/>
              <a:gd name="connsiteY26" fmla="*/ 27432 h 27432"/>
              <a:gd name="connsiteX27" fmla="*/ 12641972 w 14538960"/>
              <a:gd name="connsiteY27" fmla="*/ 27432 h 27432"/>
              <a:gd name="connsiteX28" fmla="*/ 11658861 w 14538960"/>
              <a:gd name="connsiteY28" fmla="*/ 27432 h 27432"/>
              <a:gd name="connsiteX29" fmla="*/ 11257309 w 14538960"/>
              <a:gd name="connsiteY29" fmla="*/ 27432 h 27432"/>
              <a:gd name="connsiteX30" fmla="*/ 10564978 w 14538960"/>
              <a:gd name="connsiteY30" fmla="*/ 27432 h 27432"/>
              <a:gd name="connsiteX31" fmla="*/ 10163425 w 14538960"/>
              <a:gd name="connsiteY31" fmla="*/ 27432 h 27432"/>
              <a:gd name="connsiteX32" fmla="*/ 9325704 w 14538960"/>
              <a:gd name="connsiteY32" fmla="*/ 27432 h 27432"/>
              <a:gd name="connsiteX33" fmla="*/ 8778763 w 14538960"/>
              <a:gd name="connsiteY33" fmla="*/ 27432 h 27432"/>
              <a:gd name="connsiteX34" fmla="*/ 8377210 w 14538960"/>
              <a:gd name="connsiteY34" fmla="*/ 27432 h 27432"/>
              <a:gd name="connsiteX35" fmla="*/ 8121048 w 14538960"/>
              <a:gd name="connsiteY35" fmla="*/ 27432 h 27432"/>
              <a:gd name="connsiteX36" fmla="*/ 7428716 w 14538960"/>
              <a:gd name="connsiteY36" fmla="*/ 27432 h 27432"/>
              <a:gd name="connsiteX37" fmla="*/ 6590995 w 14538960"/>
              <a:gd name="connsiteY37" fmla="*/ 27432 h 27432"/>
              <a:gd name="connsiteX38" fmla="*/ 5898664 w 14538960"/>
              <a:gd name="connsiteY38" fmla="*/ 27432 h 27432"/>
              <a:gd name="connsiteX39" fmla="*/ 4915553 w 14538960"/>
              <a:gd name="connsiteY39" fmla="*/ 27432 h 27432"/>
              <a:gd name="connsiteX40" fmla="*/ 4368611 w 14538960"/>
              <a:gd name="connsiteY40" fmla="*/ 27432 h 27432"/>
              <a:gd name="connsiteX41" fmla="*/ 4112449 w 14538960"/>
              <a:gd name="connsiteY41" fmla="*/ 27432 h 27432"/>
              <a:gd name="connsiteX42" fmla="*/ 3856286 w 14538960"/>
              <a:gd name="connsiteY42" fmla="*/ 27432 h 27432"/>
              <a:gd name="connsiteX43" fmla="*/ 3018565 w 14538960"/>
              <a:gd name="connsiteY43" fmla="*/ 27432 h 27432"/>
              <a:gd name="connsiteX44" fmla="*/ 2326234 w 14538960"/>
              <a:gd name="connsiteY44" fmla="*/ 27432 h 27432"/>
              <a:gd name="connsiteX45" fmla="*/ 1343123 w 14538960"/>
              <a:gd name="connsiteY45" fmla="*/ 27432 h 27432"/>
              <a:gd name="connsiteX46" fmla="*/ 650792 w 14538960"/>
              <a:gd name="connsiteY46" fmla="*/ 27432 h 27432"/>
              <a:gd name="connsiteX47" fmla="*/ 0 w 14538960"/>
              <a:gd name="connsiteY47" fmla="*/ 27432 h 27432"/>
              <a:gd name="connsiteX48" fmla="*/ 0 w 14538960"/>
              <a:gd name="connsiteY4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538960" h="27432" fill="none" extrusionOk="0">
                <a:moveTo>
                  <a:pt x="0" y="0"/>
                </a:moveTo>
                <a:cubicBezTo>
                  <a:pt x="190235" y="31320"/>
                  <a:pt x="387219" y="-21713"/>
                  <a:pt x="546942" y="0"/>
                </a:cubicBezTo>
                <a:cubicBezTo>
                  <a:pt x="702644" y="14621"/>
                  <a:pt x="689676" y="1569"/>
                  <a:pt x="803104" y="0"/>
                </a:cubicBezTo>
                <a:cubicBezTo>
                  <a:pt x="886295" y="29732"/>
                  <a:pt x="1290040" y="-123390"/>
                  <a:pt x="1786215" y="0"/>
                </a:cubicBezTo>
                <a:cubicBezTo>
                  <a:pt x="2270262" y="51303"/>
                  <a:pt x="1927713" y="4727"/>
                  <a:pt x="2042378" y="0"/>
                </a:cubicBezTo>
                <a:cubicBezTo>
                  <a:pt x="2150773" y="12032"/>
                  <a:pt x="2199168" y="-24181"/>
                  <a:pt x="2298540" y="0"/>
                </a:cubicBezTo>
                <a:cubicBezTo>
                  <a:pt x="2414295" y="-5232"/>
                  <a:pt x="2639077" y="4218"/>
                  <a:pt x="2845482" y="0"/>
                </a:cubicBezTo>
                <a:cubicBezTo>
                  <a:pt x="3017343" y="21929"/>
                  <a:pt x="3377432" y="19375"/>
                  <a:pt x="3537814" y="0"/>
                </a:cubicBezTo>
                <a:cubicBezTo>
                  <a:pt x="3686899" y="19519"/>
                  <a:pt x="4152455" y="-30737"/>
                  <a:pt x="4375535" y="0"/>
                </a:cubicBezTo>
                <a:cubicBezTo>
                  <a:pt x="4648854" y="16589"/>
                  <a:pt x="4810196" y="63021"/>
                  <a:pt x="5213256" y="0"/>
                </a:cubicBezTo>
                <a:cubicBezTo>
                  <a:pt x="5612795" y="-9216"/>
                  <a:pt x="5753067" y="-782"/>
                  <a:pt x="5905587" y="0"/>
                </a:cubicBezTo>
                <a:cubicBezTo>
                  <a:pt x="6055075" y="-14617"/>
                  <a:pt x="6079472" y="8337"/>
                  <a:pt x="6161750" y="0"/>
                </a:cubicBezTo>
                <a:cubicBezTo>
                  <a:pt x="6276430" y="26154"/>
                  <a:pt x="6504269" y="21016"/>
                  <a:pt x="6708692" y="0"/>
                </a:cubicBezTo>
                <a:cubicBezTo>
                  <a:pt x="6941654" y="-1071"/>
                  <a:pt x="6995887" y="-22197"/>
                  <a:pt x="7110244" y="0"/>
                </a:cubicBezTo>
                <a:cubicBezTo>
                  <a:pt x="7212081" y="27826"/>
                  <a:pt x="7743094" y="2747"/>
                  <a:pt x="7947965" y="0"/>
                </a:cubicBezTo>
                <a:cubicBezTo>
                  <a:pt x="8151658" y="-17587"/>
                  <a:pt x="8169600" y="-11341"/>
                  <a:pt x="8349517" y="0"/>
                </a:cubicBezTo>
                <a:cubicBezTo>
                  <a:pt x="8538270" y="-1861"/>
                  <a:pt x="9037916" y="12976"/>
                  <a:pt x="9332628" y="0"/>
                </a:cubicBezTo>
                <a:cubicBezTo>
                  <a:pt x="9619692" y="35818"/>
                  <a:pt x="9544491" y="412"/>
                  <a:pt x="9588790" y="0"/>
                </a:cubicBezTo>
                <a:cubicBezTo>
                  <a:pt x="9641046" y="20264"/>
                  <a:pt x="9802649" y="-1829"/>
                  <a:pt x="9990343" y="0"/>
                </a:cubicBezTo>
                <a:cubicBezTo>
                  <a:pt x="10191744" y="-1980"/>
                  <a:pt x="10290941" y="14077"/>
                  <a:pt x="10537284" y="0"/>
                </a:cubicBezTo>
                <a:cubicBezTo>
                  <a:pt x="10807662" y="-10818"/>
                  <a:pt x="10927051" y="1229"/>
                  <a:pt x="11084226" y="0"/>
                </a:cubicBezTo>
                <a:cubicBezTo>
                  <a:pt x="11207703" y="22286"/>
                  <a:pt x="11738936" y="34776"/>
                  <a:pt x="11921947" y="0"/>
                </a:cubicBezTo>
                <a:cubicBezTo>
                  <a:pt x="12132222" y="-37003"/>
                  <a:pt x="12602825" y="2088"/>
                  <a:pt x="12905058" y="0"/>
                </a:cubicBezTo>
                <a:cubicBezTo>
                  <a:pt x="13135973" y="-6780"/>
                  <a:pt x="13479915" y="74462"/>
                  <a:pt x="13742779" y="0"/>
                </a:cubicBezTo>
                <a:cubicBezTo>
                  <a:pt x="13993880" y="-44864"/>
                  <a:pt x="14277198" y="6910"/>
                  <a:pt x="14538960" y="0"/>
                </a:cubicBezTo>
                <a:cubicBezTo>
                  <a:pt x="14537500" y="12714"/>
                  <a:pt x="14539589" y="19788"/>
                  <a:pt x="14538960" y="27432"/>
                </a:cubicBezTo>
                <a:cubicBezTo>
                  <a:pt x="14350649" y="39929"/>
                  <a:pt x="14290938" y="31566"/>
                  <a:pt x="14120100" y="27432"/>
                </a:cubicBezTo>
                <a:cubicBezTo>
                  <a:pt x="13949262" y="23298"/>
                  <a:pt x="13834355" y="31864"/>
                  <a:pt x="13701239" y="27432"/>
                </a:cubicBezTo>
                <a:cubicBezTo>
                  <a:pt x="13596187" y="17444"/>
                  <a:pt x="13395211" y="25257"/>
                  <a:pt x="13229346" y="27432"/>
                </a:cubicBezTo>
                <a:cubicBezTo>
                  <a:pt x="13063481" y="29607"/>
                  <a:pt x="12952208" y="40039"/>
                  <a:pt x="12718128" y="27432"/>
                </a:cubicBezTo>
                <a:cubicBezTo>
                  <a:pt x="12290680" y="8409"/>
                  <a:pt x="12453737" y="48051"/>
                  <a:pt x="12171187" y="27432"/>
                </a:cubicBezTo>
                <a:cubicBezTo>
                  <a:pt x="11949404" y="10755"/>
                  <a:pt x="11694688" y="68137"/>
                  <a:pt x="11333465" y="27432"/>
                </a:cubicBezTo>
                <a:cubicBezTo>
                  <a:pt x="11014889" y="-27394"/>
                  <a:pt x="10774540" y="12790"/>
                  <a:pt x="10350355" y="27432"/>
                </a:cubicBezTo>
                <a:cubicBezTo>
                  <a:pt x="9924856" y="62921"/>
                  <a:pt x="10061823" y="5247"/>
                  <a:pt x="9948803" y="27432"/>
                </a:cubicBezTo>
                <a:cubicBezTo>
                  <a:pt x="9867562" y="42918"/>
                  <a:pt x="9415973" y="-11579"/>
                  <a:pt x="9111082" y="27432"/>
                </a:cubicBezTo>
                <a:cubicBezTo>
                  <a:pt x="8794506" y="35639"/>
                  <a:pt x="8896543" y="40066"/>
                  <a:pt x="8709529" y="27432"/>
                </a:cubicBezTo>
                <a:cubicBezTo>
                  <a:pt x="8525750" y="16673"/>
                  <a:pt x="8562691" y="32674"/>
                  <a:pt x="8453367" y="27432"/>
                </a:cubicBezTo>
                <a:cubicBezTo>
                  <a:pt x="8403000" y="39425"/>
                  <a:pt x="8030789" y="6949"/>
                  <a:pt x="7761035" y="27432"/>
                </a:cubicBezTo>
                <a:cubicBezTo>
                  <a:pt x="7508666" y="7039"/>
                  <a:pt x="7557388" y="27992"/>
                  <a:pt x="7504873" y="27432"/>
                </a:cubicBezTo>
                <a:cubicBezTo>
                  <a:pt x="7444514" y="12411"/>
                  <a:pt x="6885733" y="41247"/>
                  <a:pt x="6667152" y="27432"/>
                </a:cubicBezTo>
                <a:cubicBezTo>
                  <a:pt x="6448622" y="4477"/>
                  <a:pt x="6292818" y="59152"/>
                  <a:pt x="6120210" y="27432"/>
                </a:cubicBezTo>
                <a:cubicBezTo>
                  <a:pt x="5956077" y="41609"/>
                  <a:pt x="5624618" y="4965"/>
                  <a:pt x="5427878" y="27432"/>
                </a:cubicBezTo>
                <a:cubicBezTo>
                  <a:pt x="5246639" y="23087"/>
                  <a:pt x="5103168" y="43356"/>
                  <a:pt x="5026326" y="27432"/>
                </a:cubicBezTo>
                <a:cubicBezTo>
                  <a:pt x="4879495" y="-25082"/>
                  <a:pt x="4590562" y="68632"/>
                  <a:pt x="4333995" y="27432"/>
                </a:cubicBezTo>
                <a:cubicBezTo>
                  <a:pt x="4112313" y="52846"/>
                  <a:pt x="3687343" y="40187"/>
                  <a:pt x="3496274" y="27432"/>
                </a:cubicBezTo>
                <a:cubicBezTo>
                  <a:pt x="3262953" y="18675"/>
                  <a:pt x="3102254" y="33819"/>
                  <a:pt x="2949332" y="27432"/>
                </a:cubicBezTo>
                <a:cubicBezTo>
                  <a:pt x="2782618" y="-32209"/>
                  <a:pt x="2507826" y="43133"/>
                  <a:pt x="2111611" y="27432"/>
                </a:cubicBezTo>
                <a:cubicBezTo>
                  <a:pt x="1713990" y="2970"/>
                  <a:pt x="1591029" y="25508"/>
                  <a:pt x="1273890" y="27432"/>
                </a:cubicBezTo>
                <a:cubicBezTo>
                  <a:pt x="1045743" y="-15081"/>
                  <a:pt x="468127" y="67218"/>
                  <a:pt x="0" y="27432"/>
                </a:cubicBezTo>
                <a:cubicBezTo>
                  <a:pt x="390" y="14928"/>
                  <a:pt x="573" y="7332"/>
                  <a:pt x="0" y="0"/>
                </a:cubicBezTo>
                <a:close/>
              </a:path>
              <a:path w="14538960" h="27432" stroke="0" extrusionOk="0">
                <a:moveTo>
                  <a:pt x="0" y="0"/>
                </a:moveTo>
                <a:cubicBezTo>
                  <a:pt x="172975" y="-12181"/>
                  <a:pt x="310100" y="-8405"/>
                  <a:pt x="401552" y="0"/>
                </a:cubicBezTo>
                <a:cubicBezTo>
                  <a:pt x="487031" y="99"/>
                  <a:pt x="552155" y="574"/>
                  <a:pt x="657715" y="0"/>
                </a:cubicBezTo>
                <a:cubicBezTo>
                  <a:pt x="774825" y="112"/>
                  <a:pt x="958424" y="-9801"/>
                  <a:pt x="1059267" y="0"/>
                </a:cubicBezTo>
                <a:cubicBezTo>
                  <a:pt x="1177633" y="-1311"/>
                  <a:pt x="1587766" y="-5517"/>
                  <a:pt x="1751599" y="0"/>
                </a:cubicBezTo>
                <a:cubicBezTo>
                  <a:pt x="1999253" y="41830"/>
                  <a:pt x="2212717" y="65570"/>
                  <a:pt x="2589320" y="0"/>
                </a:cubicBezTo>
                <a:cubicBezTo>
                  <a:pt x="2891659" y="-43781"/>
                  <a:pt x="3320843" y="-33019"/>
                  <a:pt x="3572430" y="0"/>
                </a:cubicBezTo>
                <a:cubicBezTo>
                  <a:pt x="3920198" y="20811"/>
                  <a:pt x="4068687" y="13494"/>
                  <a:pt x="4555541" y="0"/>
                </a:cubicBezTo>
                <a:cubicBezTo>
                  <a:pt x="4967648" y="-38044"/>
                  <a:pt x="4857726" y="29919"/>
                  <a:pt x="5102483" y="0"/>
                </a:cubicBezTo>
                <a:cubicBezTo>
                  <a:pt x="5348074" y="-10074"/>
                  <a:pt x="5675480" y="-20301"/>
                  <a:pt x="5940204" y="0"/>
                </a:cubicBezTo>
                <a:cubicBezTo>
                  <a:pt x="6225356" y="8798"/>
                  <a:pt x="6437045" y="-9114"/>
                  <a:pt x="6632535" y="0"/>
                </a:cubicBezTo>
                <a:cubicBezTo>
                  <a:pt x="6822979" y="-11890"/>
                  <a:pt x="7043973" y="-8127"/>
                  <a:pt x="7179477" y="0"/>
                </a:cubicBezTo>
                <a:cubicBezTo>
                  <a:pt x="7296885" y="3311"/>
                  <a:pt x="7762246" y="67583"/>
                  <a:pt x="8017198" y="0"/>
                </a:cubicBezTo>
                <a:cubicBezTo>
                  <a:pt x="8286601" y="-34931"/>
                  <a:pt x="8210007" y="6447"/>
                  <a:pt x="8273361" y="0"/>
                </a:cubicBezTo>
                <a:cubicBezTo>
                  <a:pt x="8334853" y="-55"/>
                  <a:pt x="8659938" y="29595"/>
                  <a:pt x="8820302" y="0"/>
                </a:cubicBezTo>
                <a:cubicBezTo>
                  <a:pt x="9002541" y="-78751"/>
                  <a:pt x="9240392" y="-48335"/>
                  <a:pt x="9512634" y="0"/>
                </a:cubicBezTo>
                <a:cubicBezTo>
                  <a:pt x="9816272" y="28498"/>
                  <a:pt x="9978891" y="-21500"/>
                  <a:pt x="10350355" y="0"/>
                </a:cubicBezTo>
                <a:cubicBezTo>
                  <a:pt x="10670571" y="52598"/>
                  <a:pt x="10764645" y="32336"/>
                  <a:pt x="11042686" y="0"/>
                </a:cubicBezTo>
                <a:cubicBezTo>
                  <a:pt x="11342185" y="-14975"/>
                  <a:pt x="11665409" y="14223"/>
                  <a:pt x="12025797" y="0"/>
                </a:cubicBezTo>
                <a:cubicBezTo>
                  <a:pt x="12390960" y="-19521"/>
                  <a:pt x="12183295" y="-17559"/>
                  <a:pt x="12281960" y="0"/>
                </a:cubicBezTo>
                <a:cubicBezTo>
                  <a:pt x="12582028" y="32457"/>
                  <a:pt x="12751480" y="-17473"/>
                  <a:pt x="12974291" y="0"/>
                </a:cubicBezTo>
                <a:cubicBezTo>
                  <a:pt x="13052755" y="11136"/>
                  <a:pt x="13119011" y="10285"/>
                  <a:pt x="13230454" y="0"/>
                </a:cubicBezTo>
                <a:cubicBezTo>
                  <a:pt x="13365287" y="-87271"/>
                  <a:pt x="14020925" y="-168105"/>
                  <a:pt x="14538960" y="0"/>
                </a:cubicBezTo>
                <a:cubicBezTo>
                  <a:pt x="14537040" y="6428"/>
                  <a:pt x="14538589" y="16148"/>
                  <a:pt x="14538960" y="27432"/>
                </a:cubicBezTo>
                <a:cubicBezTo>
                  <a:pt x="14450605" y="27303"/>
                  <a:pt x="14214960" y="36312"/>
                  <a:pt x="14137408" y="27432"/>
                </a:cubicBezTo>
                <a:cubicBezTo>
                  <a:pt x="14054007" y="24359"/>
                  <a:pt x="13974669" y="30967"/>
                  <a:pt x="13881245" y="27432"/>
                </a:cubicBezTo>
                <a:cubicBezTo>
                  <a:pt x="13791393" y="11595"/>
                  <a:pt x="13595449" y="-12761"/>
                  <a:pt x="13479693" y="27432"/>
                </a:cubicBezTo>
                <a:cubicBezTo>
                  <a:pt x="13372510" y="69182"/>
                  <a:pt x="13053109" y="-47797"/>
                  <a:pt x="12641972" y="27432"/>
                </a:cubicBezTo>
                <a:cubicBezTo>
                  <a:pt x="12226500" y="39637"/>
                  <a:pt x="12110453" y="55515"/>
                  <a:pt x="11658861" y="27432"/>
                </a:cubicBezTo>
                <a:cubicBezTo>
                  <a:pt x="11198202" y="28219"/>
                  <a:pt x="11414963" y="20607"/>
                  <a:pt x="11257309" y="27432"/>
                </a:cubicBezTo>
                <a:cubicBezTo>
                  <a:pt x="11122727" y="-10951"/>
                  <a:pt x="10847988" y="73635"/>
                  <a:pt x="10564978" y="27432"/>
                </a:cubicBezTo>
                <a:cubicBezTo>
                  <a:pt x="10247967" y="20997"/>
                  <a:pt x="10290500" y="46186"/>
                  <a:pt x="10163425" y="27432"/>
                </a:cubicBezTo>
                <a:cubicBezTo>
                  <a:pt x="10013689" y="-3471"/>
                  <a:pt x="9609385" y="30431"/>
                  <a:pt x="9325704" y="27432"/>
                </a:cubicBezTo>
                <a:cubicBezTo>
                  <a:pt x="9010326" y="34680"/>
                  <a:pt x="8958540" y="24123"/>
                  <a:pt x="8778763" y="27432"/>
                </a:cubicBezTo>
                <a:cubicBezTo>
                  <a:pt x="8605935" y="23483"/>
                  <a:pt x="8557675" y="30909"/>
                  <a:pt x="8377210" y="27432"/>
                </a:cubicBezTo>
                <a:cubicBezTo>
                  <a:pt x="8193642" y="22771"/>
                  <a:pt x="8223142" y="33016"/>
                  <a:pt x="8121048" y="27432"/>
                </a:cubicBezTo>
                <a:cubicBezTo>
                  <a:pt x="8003462" y="-9227"/>
                  <a:pt x="7713495" y="35390"/>
                  <a:pt x="7428716" y="27432"/>
                </a:cubicBezTo>
                <a:cubicBezTo>
                  <a:pt x="7124757" y="62057"/>
                  <a:pt x="6898215" y="8282"/>
                  <a:pt x="6590995" y="27432"/>
                </a:cubicBezTo>
                <a:cubicBezTo>
                  <a:pt x="6322262" y="6103"/>
                  <a:pt x="6136836" y="64124"/>
                  <a:pt x="5898664" y="27432"/>
                </a:cubicBezTo>
                <a:cubicBezTo>
                  <a:pt x="5624322" y="8971"/>
                  <a:pt x="5238483" y="-26501"/>
                  <a:pt x="4915553" y="27432"/>
                </a:cubicBezTo>
                <a:cubicBezTo>
                  <a:pt x="4583254" y="47178"/>
                  <a:pt x="4536860" y="26197"/>
                  <a:pt x="4368611" y="27432"/>
                </a:cubicBezTo>
                <a:cubicBezTo>
                  <a:pt x="4217178" y="37258"/>
                  <a:pt x="4171689" y="30506"/>
                  <a:pt x="4112449" y="27432"/>
                </a:cubicBezTo>
                <a:cubicBezTo>
                  <a:pt x="4046071" y="35698"/>
                  <a:pt x="3935331" y="15878"/>
                  <a:pt x="3856286" y="27432"/>
                </a:cubicBezTo>
                <a:cubicBezTo>
                  <a:pt x="3778582" y="12788"/>
                  <a:pt x="3251436" y="-7231"/>
                  <a:pt x="3018565" y="27432"/>
                </a:cubicBezTo>
                <a:cubicBezTo>
                  <a:pt x="2820894" y="50602"/>
                  <a:pt x="2677525" y="37285"/>
                  <a:pt x="2326234" y="27432"/>
                </a:cubicBezTo>
                <a:cubicBezTo>
                  <a:pt x="2043094" y="46252"/>
                  <a:pt x="1812909" y="81232"/>
                  <a:pt x="1343123" y="27432"/>
                </a:cubicBezTo>
                <a:cubicBezTo>
                  <a:pt x="899958" y="-1494"/>
                  <a:pt x="973767" y="12855"/>
                  <a:pt x="650792" y="27432"/>
                </a:cubicBezTo>
                <a:cubicBezTo>
                  <a:pt x="327038" y="27053"/>
                  <a:pt x="177824" y="46220"/>
                  <a:pt x="0" y="27432"/>
                </a:cubicBezTo>
                <a:cubicBezTo>
                  <a:pt x="2326" y="19659"/>
                  <a:pt x="-1443" y="11297"/>
                  <a:pt x="0" y="0"/>
                </a:cubicBezTo>
                <a:close/>
              </a:path>
              <a:path w="14538960" h="27432" fill="none" stroke="0" extrusionOk="0">
                <a:moveTo>
                  <a:pt x="0" y="0"/>
                </a:moveTo>
                <a:cubicBezTo>
                  <a:pt x="184524" y="19025"/>
                  <a:pt x="368725" y="-41852"/>
                  <a:pt x="546942" y="0"/>
                </a:cubicBezTo>
                <a:cubicBezTo>
                  <a:pt x="702036" y="17799"/>
                  <a:pt x="688610" y="2691"/>
                  <a:pt x="803104" y="0"/>
                </a:cubicBezTo>
                <a:cubicBezTo>
                  <a:pt x="965050" y="-27334"/>
                  <a:pt x="1255945" y="-4057"/>
                  <a:pt x="1786215" y="0"/>
                </a:cubicBezTo>
                <a:cubicBezTo>
                  <a:pt x="2262188" y="37669"/>
                  <a:pt x="1955902" y="288"/>
                  <a:pt x="2042378" y="0"/>
                </a:cubicBezTo>
                <a:cubicBezTo>
                  <a:pt x="2147550" y="9405"/>
                  <a:pt x="2193378" y="-23004"/>
                  <a:pt x="2298540" y="0"/>
                </a:cubicBezTo>
                <a:cubicBezTo>
                  <a:pt x="2400390" y="4817"/>
                  <a:pt x="2634684" y="2943"/>
                  <a:pt x="2845482" y="0"/>
                </a:cubicBezTo>
                <a:cubicBezTo>
                  <a:pt x="3074375" y="36005"/>
                  <a:pt x="3369477" y="6729"/>
                  <a:pt x="3537814" y="0"/>
                </a:cubicBezTo>
                <a:cubicBezTo>
                  <a:pt x="3678844" y="-43838"/>
                  <a:pt x="4128348" y="-96031"/>
                  <a:pt x="4375535" y="0"/>
                </a:cubicBezTo>
                <a:cubicBezTo>
                  <a:pt x="4661578" y="6954"/>
                  <a:pt x="4813555" y="18229"/>
                  <a:pt x="5213256" y="0"/>
                </a:cubicBezTo>
                <a:cubicBezTo>
                  <a:pt x="5599867" y="-52938"/>
                  <a:pt x="5770459" y="13598"/>
                  <a:pt x="5905587" y="0"/>
                </a:cubicBezTo>
                <a:cubicBezTo>
                  <a:pt x="6059594" y="-14327"/>
                  <a:pt x="6079604" y="1357"/>
                  <a:pt x="6161750" y="0"/>
                </a:cubicBezTo>
                <a:cubicBezTo>
                  <a:pt x="6256243" y="-1853"/>
                  <a:pt x="6457290" y="30849"/>
                  <a:pt x="6708692" y="0"/>
                </a:cubicBezTo>
                <a:cubicBezTo>
                  <a:pt x="6941948" y="-8092"/>
                  <a:pt x="6996246" y="-7059"/>
                  <a:pt x="7110244" y="0"/>
                </a:cubicBezTo>
                <a:cubicBezTo>
                  <a:pt x="7230015" y="-8483"/>
                  <a:pt x="7752480" y="-27715"/>
                  <a:pt x="7947965" y="0"/>
                </a:cubicBezTo>
                <a:cubicBezTo>
                  <a:pt x="8150024" y="-20329"/>
                  <a:pt x="8173764" y="-10545"/>
                  <a:pt x="8349517" y="0"/>
                </a:cubicBezTo>
                <a:cubicBezTo>
                  <a:pt x="8524379" y="-1426"/>
                  <a:pt x="9007875" y="-32279"/>
                  <a:pt x="9332628" y="0"/>
                </a:cubicBezTo>
                <a:cubicBezTo>
                  <a:pt x="9622359" y="43660"/>
                  <a:pt x="9529529" y="-19760"/>
                  <a:pt x="9588790" y="0"/>
                </a:cubicBezTo>
                <a:cubicBezTo>
                  <a:pt x="9632407" y="15608"/>
                  <a:pt x="9797597" y="-18310"/>
                  <a:pt x="9990343" y="0"/>
                </a:cubicBezTo>
                <a:cubicBezTo>
                  <a:pt x="10176407" y="-8427"/>
                  <a:pt x="10266975" y="-8594"/>
                  <a:pt x="10537284" y="0"/>
                </a:cubicBezTo>
                <a:cubicBezTo>
                  <a:pt x="10786338" y="-30349"/>
                  <a:pt x="10936545" y="-24099"/>
                  <a:pt x="11084226" y="0"/>
                </a:cubicBezTo>
                <a:cubicBezTo>
                  <a:pt x="11244190" y="12162"/>
                  <a:pt x="11741332" y="-4050"/>
                  <a:pt x="11921947" y="0"/>
                </a:cubicBezTo>
                <a:cubicBezTo>
                  <a:pt x="12130601" y="-54950"/>
                  <a:pt x="12632188" y="16914"/>
                  <a:pt x="12905058" y="0"/>
                </a:cubicBezTo>
                <a:cubicBezTo>
                  <a:pt x="13192290" y="-38770"/>
                  <a:pt x="13500373" y="42089"/>
                  <a:pt x="13742779" y="0"/>
                </a:cubicBezTo>
                <a:cubicBezTo>
                  <a:pt x="13962149" y="-30715"/>
                  <a:pt x="14317050" y="-13513"/>
                  <a:pt x="14538960" y="0"/>
                </a:cubicBezTo>
                <a:cubicBezTo>
                  <a:pt x="14537908" y="11862"/>
                  <a:pt x="14541539" y="19486"/>
                  <a:pt x="14538960" y="27432"/>
                </a:cubicBezTo>
                <a:cubicBezTo>
                  <a:pt x="14436390" y="30476"/>
                  <a:pt x="14270368" y="21417"/>
                  <a:pt x="14103345" y="27432"/>
                </a:cubicBezTo>
                <a:cubicBezTo>
                  <a:pt x="13936323" y="33447"/>
                  <a:pt x="13824755" y="8841"/>
                  <a:pt x="13701239" y="27432"/>
                </a:cubicBezTo>
                <a:cubicBezTo>
                  <a:pt x="13528748" y="21412"/>
                  <a:pt x="13385113" y="32925"/>
                  <a:pt x="13239177" y="27432"/>
                </a:cubicBezTo>
                <a:cubicBezTo>
                  <a:pt x="13093241" y="21939"/>
                  <a:pt x="12974496" y="9801"/>
                  <a:pt x="12718128" y="27432"/>
                </a:cubicBezTo>
                <a:cubicBezTo>
                  <a:pt x="12253101" y="35270"/>
                  <a:pt x="12429984" y="49039"/>
                  <a:pt x="12171187" y="27432"/>
                </a:cubicBezTo>
                <a:cubicBezTo>
                  <a:pt x="11887873" y="-9794"/>
                  <a:pt x="11659182" y="78743"/>
                  <a:pt x="11333465" y="27432"/>
                </a:cubicBezTo>
                <a:cubicBezTo>
                  <a:pt x="11014565" y="4383"/>
                  <a:pt x="10758973" y="50243"/>
                  <a:pt x="10350355" y="27432"/>
                </a:cubicBezTo>
                <a:cubicBezTo>
                  <a:pt x="9933179" y="14116"/>
                  <a:pt x="10105031" y="1725"/>
                  <a:pt x="9948803" y="27432"/>
                </a:cubicBezTo>
                <a:cubicBezTo>
                  <a:pt x="9856392" y="31218"/>
                  <a:pt x="9391873" y="63308"/>
                  <a:pt x="9111082" y="27432"/>
                </a:cubicBezTo>
                <a:cubicBezTo>
                  <a:pt x="8807919" y="39828"/>
                  <a:pt x="8879913" y="31845"/>
                  <a:pt x="8709529" y="27432"/>
                </a:cubicBezTo>
                <a:cubicBezTo>
                  <a:pt x="8533292" y="10691"/>
                  <a:pt x="8566744" y="35635"/>
                  <a:pt x="8453367" y="27432"/>
                </a:cubicBezTo>
                <a:cubicBezTo>
                  <a:pt x="8367015" y="62966"/>
                  <a:pt x="7965473" y="60618"/>
                  <a:pt x="7761035" y="27432"/>
                </a:cubicBezTo>
                <a:cubicBezTo>
                  <a:pt x="7496022" y="8719"/>
                  <a:pt x="7569586" y="14893"/>
                  <a:pt x="7504873" y="27432"/>
                </a:cubicBezTo>
                <a:cubicBezTo>
                  <a:pt x="7449501" y="57578"/>
                  <a:pt x="6874818" y="76422"/>
                  <a:pt x="6667152" y="27432"/>
                </a:cubicBezTo>
                <a:cubicBezTo>
                  <a:pt x="6429731" y="7521"/>
                  <a:pt x="6320281" y="15120"/>
                  <a:pt x="6120210" y="27432"/>
                </a:cubicBezTo>
                <a:cubicBezTo>
                  <a:pt x="5951426" y="57900"/>
                  <a:pt x="5642630" y="42986"/>
                  <a:pt x="5427878" y="27432"/>
                </a:cubicBezTo>
                <a:cubicBezTo>
                  <a:pt x="5248433" y="28107"/>
                  <a:pt x="5141359" y="39726"/>
                  <a:pt x="5026326" y="27432"/>
                </a:cubicBezTo>
                <a:cubicBezTo>
                  <a:pt x="4953297" y="-26215"/>
                  <a:pt x="4614324" y="5650"/>
                  <a:pt x="4333995" y="27432"/>
                </a:cubicBezTo>
                <a:cubicBezTo>
                  <a:pt x="4050332" y="59511"/>
                  <a:pt x="3693965" y="35862"/>
                  <a:pt x="3496274" y="27432"/>
                </a:cubicBezTo>
                <a:cubicBezTo>
                  <a:pt x="3301795" y="28314"/>
                  <a:pt x="3150300" y="40870"/>
                  <a:pt x="2949332" y="27432"/>
                </a:cubicBezTo>
                <a:cubicBezTo>
                  <a:pt x="2778005" y="25441"/>
                  <a:pt x="2514695" y="72320"/>
                  <a:pt x="2111611" y="27432"/>
                </a:cubicBezTo>
                <a:cubicBezTo>
                  <a:pt x="1680464" y="21911"/>
                  <a:pt x="1579198" y="20358"/>
                  <a:pt x="1273890" y="27432"/>
                </a:cubicBezTo>
                <a:cubicBezTo>
                  <a:pt x="918791" y="-4320"/>
                  <a:pt x="531073" y="52576"/>
                  <a:pt x="0" y="27432"/>
                </a:cubicBezTo>
                <a:cubicBezTo>
                  <a:pt x="-1513" y="14325"/>
                  <a:pt x="-795" y="680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14538960"/>
                      <a:gd name="connsiteY0" fmla="*/ 0 h 27432"/>
                      <a:gd name="connsiteX1" fmla="*/ 546942 w 14538960"/>
                      <a:gd name="connsiteY1" fmla="*/ 0 h 27432"/>
                      <a:gd name="connsiteX2" fmla="*/ 803104 w 14538960"/>
                      <a:gd name="connsiteY2" fmla="*/ 0 h 27432"/>
                      <a:gd name="connsiteX3" fmla="*/ 1786215 w 14538960"/>
                      <a:gd name="connsiteY3" fmla="*/ 0 h 27432"/>
                      <a:gd name="connsiteX4" fmla="*/ 2042378 w 14538960"/>
                      <a:gd name="connsiteY4" fmla="*/ 0 h 27432"/>
                      <a:gd name="connsiteX5" fmla="*/ 2298540 w 14538960"/>
                      <a:gd name="connsiteY5" fmla="*/ 0 h 27432"/>
                      <a:gd name="connsiteX6" fmla="*/ 2845482 w 14538960"/>
                      <a:gd name="connsiteY6" fmla="*/ 0 h 27432"/>
                      <a:gd name="connsiteX7" fmla="*/ 3537814 w 14538960"/>
                      <a:gd name="connsiteY7" fmla="*/ 0 h 27432"/>
                      <a:gd name="connsiteX8" fmla="*/ 4375535 w 14538960"/>
                      <a:gd name="connsiteY8" fmla="*/ 0 h 27432"/>
                      <a:gd name="connsiteX9" fmla="*/ 5213256 w 14538960"/>
                      <a:gd name="connsiteY9" fmla="*/ 0 h 27432"/>
                      <a:gd name="connsiteX10" fmla="*/ 5905587 w 14538960"/>
                      <a:gd name="connsiteY10" fmla="*/ 0 h 27432"/>
                      <a:gd name="connsiteX11" fmla="*/ 6161750 w 14538960"/>
                      <a:gd name="connsiteY11" fmla="*/ 0 h 27432"/>
                      <a:gd name="connsiteX12" fmla="*/ 6708692 w 14538960"/>
                      <a:gd name="connsiteY12" fmla="*/ 0 h 27432"/>
                      <a:gd name="connsiteX13" fmla="*/ 7110244 w 14538960"/>
                      <a:gd name="connsiteY13" fmla="*/ 0 h 27432"/>
                      <a:gd name="connsiteX14" fmla="*/ 7947965 w 14538960"/>
                      <a:gd name="connsiteY14" fmla="*/ 0 h 27432"/>
                      <a:gd name="connsiteX15" fmla="*/ 8349517 w 14538960"/>
                      <a:gd name="connsiteY15" fmla="*/ 0 h 27432"/>
                      <a:gd name="connsiteX16" fmla="*/ 9332628 w 14538960"/>
                      <a:gd name="connsiteY16" fmla="*/ 0 h 27432"/>
                      <a:gd name="connsiteX17" fmla="*/ 9588790 w 14538960"/>
                      <a:gd name="connsiteY17" fmla="*/ 0 h 27432"/>
                      <a:gd name="connsiteX18" fmla="*/ 9990343 w 14538960"/>
                      <a:gd name="connsiteY18" fmla="*/ 0 h 27432"/>
                      <a:gd name="connsiteX19" fmla="*/ 10537284 w 14538960"/>
                      <a:gd name="connsiteY19" fmla="*/ 0 h 27432"/>
                      <a:gd name="connsiteX20" fmla="*/ 11084226 w 14538960"/>
                      <a:gd name="connsiteY20" fmla="*/ 0 h 27432"/>
                      <a:gd name="connsiteX21" fmla="*/ 11921947 w 14538960"/>
                      <a:gd name="connsiteY21" fmla="*/ 0 h 27432"/>
                      <a:gd name="connsiteX22" fmla="*/ 12905058 w 14538960"/>
                      <a:gd name="connsiteY22" fmla="*/ 0 h 27432"/>
                      <a:gd name="connsiteX23" fmla="*/ 13742779 w 14538960"/>
                      <a:gd name="connsiteY23" fmla="*/ 0 h 27432"/>
                      <a:gd name="connsiteX24" fmla="*/ 14538960 w 14538960"/>
                      <a:gd name="connsiteY24" fmla="*/ 0 h 27432"/>
                      <a:gd name="connsiteX25" fmla="*/ 14538960 w 14538960"/>
                      <a:gd name="connsiteY25" fmla="*/ 27432 h 27432"/>
                      <a:gd name="connsiteX26" fmla="*/ 13701239 w 14538960"/>
                      <a:gd name="connsiteY26" fmla="*/ 27432 h 27432"/>
                      <a:gd name="connsiteX27" fmla="*/ 12718128 w 14538960"/>
                      <a:gd name="connsiteY27" fmla="*/ 27432 h 27432"/>
                      <a:gd name="connsiteX28" fmla="*/ 12171187 w 14538960"/>
                      <a:gd name="connsiteY28" fmla="*/ 27432 h 27432"/>
                      <a:gd name="connsiteX29" fmla="*/ 11333465 w 14538960"/>
                      <a:gd name="connsiteY29" fmla="*/ 27432 h 27432"/>
                      <a:gd name="connsiteX30" fmla="*/ 10350355 w 14538960"/>
                      <a:gd name="connsiteY30" fmla="*/ 27432 h 27432"/>
                      <a:gd name="connsiteX31" fmla="*/ 9948803 w 14538960"/>
                      <a:gd name="connsiteY31" fmla="*/ 27432 h 27432"/>
                      <a:gd name="connsiteX32" fmla="*/ 9111082 w 14538960"/>
                      <a:gd name="connsiteY32" fmla="*/ 27432 h 27432"/>
                      <a:gd name="connsiteX33" fmla="*/ 8709529 w 14538960"/>
                      <a:gd name="connsiteY33" fmla="*/ 27432 h 27432"/>
                      <a:gd name="connsiteX34" fmla="*/ 8453367 w 14538960"/>
                      <a:gd name="connsiteY34" fmla="*/ 27432 h 27432"/>
                      <a:gd name="connsiteX35" fmla="*/ 7761035 w 14538960"/>
                      <a:gd name="connsiteY35" fmla="*/ 27432 h 27432"/>
                      <a:gd name="connsiteX36" fmla="*/ 7504873 w 14538960"/>
                      <a:gd name="connsiteY36" fmla="*/ 27432 h 27432"/>
                      <a:gd name="connsiteX37" fmla="*/ 6667152 w 14538960"/>
                      <a:gd name="connsiteY37" fmla="*/ 27432 h 27432"/>
                      <a:gd name="connsiteX38" fmla="*/ 6120210 w 14538960"/>
                      <a:gd name="connsiteY38" fmla="*/ 27432 h 27432"/>
                      <a:gd name="connsiteX39" fmla="*/ 5427878 w 14538960"/>
                      <a:gd name="connsiteY39" fmla="*/ 27432 h 27432"/>
                      <a:gd name="connsiteX40" fmla="*/ 5026326 w 14538960"/>
                      <a:gd name="connsiteY40" fmla="*/ 27432 h 27432"/>
                      <a:gd name="connsiteX41" fmla="*/ 4333995 w 14538960"/>
                      <a:gd name="connsiteY41" fmla="*/ 27432 h 27432"/>
                      <a:gd name="connsiteX42" fmla="*/ 3496274 w 14538960"/>
                      <a:gd name="connsiteY42" fmla="*/ 27432 h 27432"/>
                      <a:gd name="connsiteX43" fmla="*/ 2949332 w 14538960"/>
                      <a:gd name="connsiteY43" fmla="*/ 27432 h 27432"/>
                      <a:gd name="connsiteX44" fmla="*/ 2111611 w 14538960"/>
                      <a:gd name="connsiteY44" fmla="*/ 27432 h 27432"/>
                      <a:gd name="connsiteX45" fmla="*/ 1273890 w 14538960"/>
                      <a:gd name="connsiteY45" fmla="*/ 27432 h 27432"/>
                      <a:gd name="connsiteX46" fmla="*/ 0 w 14538960"/>
                      <a:gd name="connsiteY46" fmla="*/ 27432 h 27432"/>
                      <a:gd name="connsiteX47" fmla="*/ 0 w 14538960"/>
                      <a:gd name="connsiteY47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4538960" h="27432" fill="none" extrusionOk="0">
                        <a:moveTo>
                          <a:pt x="0" y="0"/>
                        </a:moveTo>
                        <a:cubicBezTo>
                          <a:pt x="210340" y="7152"/>
                          <a:pt x="389375" y="-18002"/>
                          <a:pt x="546942" y="0"/>
                        </a:cubicBezTo>
                        <a:cubicBezTo>
                          <a:pt x="704509" y="18002"/>
                          <a:pt x="690748" y="1509"/>
                          <a:pt x="803104" y="0"/>
                        </a:cubicBezTo>
                        <a:cubicBezTo>
                          <a:pt x="915460" y="-1509"/>
                          <a:pt x="1314624" y="-34192"/>
                          <a:pt x="1786215" y="0"/>
                        </a:cubicBezTo>
                        <a:cubicBezTo>
                          <a:pt x="2257806" y="34192"/>
                          <a:pt x="1939321" y="-8355"/>
                          <a:pt x="2042378" y="0"/>
                        </a:cubicBezTo>
                        <a:cubicBezTo>
                          <a:pt x="2145435" y="8355"/>
                          <a:pt x="2194038" y="-12235"/>
                          <a:pt x="2298540" y="0"/>
                        </a:cubicBezTo>
                        <a:cubicBezTo>
                          <a:pt x="2403042" y="12235"/>
                          <a:pt x="2651503" y="-27211"/>
                          <a:pt x="2845482" y="0"/>
                        </a:cubicBezTo>
                        <a:cubicBezTo>
                          <a:pt x="3039461" y="27211"/>
                          <a:pt x="3376298" y="8796"/>
                          <a:pt x="3537814" y="0"/>
                        </a:cubicBezTo>
                        <a:cubicBezTo>
                          <a:pt x="3699330" y="-8796"/>
                          <a:pt x="4107298" y="-35844"/>
                          <a:pt x="4375535" y="0"/>
                        </a:cubicBezTo>
                        <a:cubicBezTo>
                          <a:pt x="4643772" y="35844"/>
                          <a:pt x="4823006" y="25640"/>
                          <a:pt x="5213256" y="0"/>
                        </a:cubicBezTo>
                        <a:cubicBezTo>
                          <a:pt x="5603506" y="-25640"/>
                          <a:pt x="5756633" y="17423"/>
                          <a:pt x="5905587" y="0"/>
                        </a:cubicBezTo>
                        <a:cubicBezTo>
                          <a:pt x="6054541" y="-17423"/>
                          <a:pt x="6080314" y="1552"/>
                          <a:pt x="6161750" y="0"/>
                        </a:cubicBezTo>
                        <a:cubicBezTo>
                          <a:pt x="6243186" y="-1552"/>
                          <a:pt x="6471173" y="9277"/>
                          <a:pt x="6708692" y="0"/>
                        </a:cubicBezTo>
                        <a:cubicBezTo>
                          <a:pt x="6946211" y="-9277"/>
                          <a:pt x="6994151" y="-12524"/>
                          <a:pt x="7110244" y="0"/>
                        </a:cubicBezTo>
                        <a:cubicBezTo>
                          <a:pt x="7226337" y="12524"/>
                          <a:pt x="7744878" y="17954"/>
                          <a:pt x="7947965" y="0"/>
                        </a:cubicBezTo>
                        <a:cubicBezTo>
                          <a:pt x="8151052" y="-17954"/>
                          <a:pt x="8173559" y="-9604"/>
                          <a:pt x="8349517" y="0"/>
                        </a:cubicBezTo>
                        <a:cubicBezTo>
                          <a:pt x="8525475" y="9604"/>
                          <a:pt x="9041469" y="-40823"/>
                          <a:pt x="9332628" y="0"/>
                        </a:cubicBezTo>
                        <a:cubicBezTo>
                          <a:pt x="9623787" y="40823"/>
                          <a:pt x="9533288" y="-7422"/>
                          <a:pt x="9588790" y="0"/>
                        </a:cubicBezTo>
                        <a:cubicBezTo>
                          <a:pt x="9644292" y="7422"/>
                          <a:pt x="9795392" y="-11669"/>
                          <a:pt x="9990343" y="0"/>
                        </a:cubicBezTo>
                        <a:cubicBezTo>
                          <a:pt x="10185294" y="11669"/>
                          <a:pt x="10273641" y="4949"/>
                          <a:pt x="10537284" y="0"/>
                        </a:cubicBezTo>
                        <a:cubicBezTo>
                          <a:pt x="10800927" y="-4949"/>
                          <a:pt x="10940181" y="-20043"/>
                          <a:pt x="11084226" y="0"/>
                        </a:cubicBezTo>
                        <a:cubicBezTo>
                          <a:pt x="11228271" y="20043"/>
                          <a:pt x="11738053" y="26110"/>
                          <a:pt x="11921947" y="0"/>
                        </a:cubicBezTo>
                        <a:cubicBezTo>
                          <a:pt x="12105841" y="-26110"/>
                          <a:pt x="12626673" y="4249"/>
                          <a:pt x="12905058" y="0"/>
                        </a:cubicBezTo>
                        <a:cubicBezTo>
                          <a:pt x="13183443" y="-4249"/>
                          <a:pt x="13508037" y="40598"/>
                          <a:pt x="13742779" y="0"/>
                        </a:cubicBezTo>
                        <a:cubicBezTo>
                          <a:pt x="13977521" y="-40598"/>
                          <a:pt x="14313955" y="-31901"/>
                          <a:pt x="14538960" y="0"/>
                        </a:cubicBezTo>
                        <a:cubicBezTo>
                          <a:pt x="14538722" y="12598"/>
                          <a:pt x="14539856" y="20112"/>
                          <a:pt x="14538960" y="27432"/>
                        </a:cubicBezTo>
                        <a:cubicBezTo>
                          <a:pt x="14127905" y="24310"/>
                          <a:pt x="13970758" y="29225"/>
                          <a:pt x="13701239" y="27432"/>
                        </a:cubicBezTo>
                        <a:cubicBezTo>
                          <a:pt x="13431720" y="25639"/>
                          <a:pt x="13150116" y="32347"/>
                          <a:pt x="12718128" y="27432"/>
                        </a:cubicBezTo>
                        <a:cubicBezTo>
                          <a:pt x="12286140" y="22517"/>
                          <a:pt x="12439910" y="35511"/>
                          <a:pt x="12171187" y="27432"/>
                        </a:cubicBezTo>
                        <a:cubicBezTo>
                          <a:pt x="11902464" y="19353"/>
                          <a:pt x="11680256" y="51184"/>
                          <a:pt x="11333465" y="27432"/>
                        </a:cubicBezTo>
                        <a:cubicBezTo>
                          <a:pt x="10986674" y="3680"/>
                          <a:pt x="10784081" y="16698"/>
                          <a:pt x="10350355" y="27432"/>
                        </a:cubicBezTo>
                        <a:cubicBezTo>
                          <a:pt x="9916629" y="38167"/>
                          <a:pt x="10086489" y="18029"/>
                          <a:pt x="9948803" y="27432"/>
                        </a:cubicBezTo>
                        <a:cubicBezTo>
                          <a:pt x="9811117" y="36835"/>
                          <a:pt x="9420794" y="12020"/>
                          <a:pt x="9111082" y="27432"/>
                        </a:cubicBezTo>
                        <a:cubicBezTo>
                          <a:pt x="8801370" y="42844"/>
                          <a:pt x="8889644" y="37034"/>
                          <a:pt x="8709529" y="27432"/>
                        </a:cubicBezTo>
                        <a:cubicBezTo>
                          <a:pt x="8529414" y="17830"/>
                          <a:pt x="8561908" y="33931"/>
                          <a:pt x="8453367" y="27432"/>
                        </a:cubicBezTo>
                        <a:cubicBezTo>
                          <a:pt x="8344826" y="20933"/>
                          <a:pt x="8025285" y="48791"/>
                          <a:pt x="7761035" y="27432"/>
                        </a:cubicBezTo>
                        <a:cubicBezTo>
                          <a:pt x="7496785" y="6073"/>
                          <a:pt x="7559666" y="24077"/>
                          <a:pt x="7504873" y="27432"/>
                        </a:cubicBezTo>
                        <a:cubicBezTo>
                          <a:pt x="7450080" y="30787"/>
                          <a:pt x="6879878" y="57189"/>
                          <a:pt x="6667152" y="27432"/>
                        </a:cubicBezTo>
                        <a:cubicBezTo>
                          <a:pt x="6454426" y="-2325"/>
                          <a:pt x="6293175" y="21070"/>
                          <a:pt x="6120210" y="27432"/>
                        </a:cubicBezTo>
                        <a:cubicBezTo>
                          <a:pt x="5947245" y="33794"/>
                          <a:pt x="5604402" y="28454"/>
                          <a:pt x="5427878" y="27432"/>
                        </a:cubicBezTo>
                        <a:cubicBezTo>
                          <a:pt x="5251354" y="26410"/>
                          <a:pt x="5123349" y="44536"/>
                          <a:pt x="5026326" y="27432"/>
                        </a:cubicBezTo>
                        <a:cubicBezTo>
                          <a:pt x="4929303" y="10328"/>
                          <a:pt x="4597022" y="10097"/>
                          <a:pt x="4333995" y="27432"/>
                        </a:cubicBezTo>
                        <a:cubicBezTo>
                          <a:pt x="4070968" y="44767"/>
                          <a:pt x="3694403" y="18581"/>
                          <a:pt x="3496274" y="27432"/>
                        </a:cubicBezTo>
                        <a:cubicBezTo>
                          <a:pt x="3298145" y="36283"/>
                          <a:pt x="3130412" y="43912"/>
                          <a:pt x="2949332" y="27432"/>
                        </a:cubicBezTo>
                        <a:cubicBezTo>
                          <a:pt x="2768252" y="10952"/>
                          <a:pt x="2526580" y="38333"/>
                          <a:pt x="2111611" y="27432"/>
                        </a:cubicBezTo>
                        <a:cubicBezTo>
                          <a:pt x="1696642" y="16531"/>
                          <a:pt x="1576722" y="15780"/>
                          <a:pt x="1273890" y="27432"/>
                        </a:cubicBezTo>
                        <a:cubicBezTo>
                          <a:pt x="971058" y="39084"/>
                          <a:pt x="491377" y="22155"/>
                          <a:pt x="0" y="27432"/>
                        </a:cubicBezTo>
                        <a:cubicBezTo>
                          <a:pt x="-1285" y="14455"/>
                          <a:pt x="602" y="7744"/>
                          <a:pt x="0" y="0"/>
                        </a:cubicBezTo>
                        <a:close/>
                      </a:path>
                      <a:path w="14538960" h="27432" stroke="0" extrusionOk="0">
                        <a:moveTo>
                          <a:pt x="0" y="0"/>
                        </a:moveTo>
                        <a:cubicBezTo>
                          <a:pt x="171547" y="-16675"/>
                          <a:pt x="313460" y="-885"/>
                          <a:pt x="401552" y="0"/>
                        </a:cubicBezTo>
                        <a:cubicBezTo>
                          <a:pt x="489644" y="885"/>
                          <a:pt x="546767" y="-6427"/>
                          <a:pt x="657715" y="0"/>
                        </a:cubicBezTo>
                        <a:cubicBezTo>
                          <a:pt x="768663" y="6427"/>
                          <a:pt x="961910" y="12497"/>
                          <a:pt x="1059267" y="0"/>
                        </a:cubicBezTo>
                        <a:cubicBezTo>
                          <a:pt x="1156624" y="-12497"/>
                          <a:pt x="1534766" y="-8897"/>
                          <a:pt x="1751599" y="0"/>
                        </a:cubicBezTo>
                        <a:cubicBezTo>
                          <a:pt x="1968432" y="8897"/>
                          <a:pt x="2269954" y="36360"/>
                          <a:pt x="2589320" y="0"/>
                        </a:cubicBezTo>
                        <a:cubicBezTo>
                          <a:pt x="2908686" y="-36360"/>
                          <a:pt x="3280956" y="5410"/>
                          <a:pt x="3572430" y="0"/>
                        </a:cubicBezTo>
                        <a:cubicBezTo>
                          <a:pt x="3863904" y="-5410"/>
                          <a:pt x="4109899" y="41466"/>
                          <a:pt x="4555541" y="0"/>
                        </a:cubicBezTo>
                        <a:cubicBezTo>
                          <a:pt x="5001183" y="-41466"/>
                          <a:pt x="4845945" y="24752"/>
                          <a:pt x="5102483" y="0"/>
                        </a:cubicBezTo>
                        <a:cubicBezTo>
                          <a:pt x="5359021" y="-24752"/>
                          <a:pt x="5662448" y="36649"/>
                          <a:pt x="5940204" y="0"/>
                        </a:cubicBezTo>
                        <a:cubicBezTo>
                          <a:pt x="6217960" y="-36649"/>
                          <a:pt x="6434481" y="1172"/>
                          <a:pt x="6632535" y="0"/>
                        </a:cubicBezTo>
                        <a:cubicBezTo>
                          <a:pt x="6830589" y="-1172"/>
                          <a:pt x="7016470" y="10391"/>
                          <a:pt x="7179477" y="0"/>
                        </a:cubicBezTo>
                        <a:cubicBezTo>
                          <a:pt x="7342484" y="-10391"/>
                          <a:pt x="7744209" y="35400"/>
                          <a:pt x="8017198" y="0"/>
                        </a:cubicBezTo>
                        <a:cubicBezTo>
                          <a:pt x="8290187" y="-35400"/>
                          <a:pt x="8213775" y="3275"/>
                          <a:pt x="8273361" y="0"/>
                        </a:cubicBezTo>
                        <a:cubicBezTo>
                          <a:pt x="8332947" y="-3275"/>
                          <a:pt x="8657489" y="21026"/>
                          <a:pt x="8820302" y="0"/>
                        </a:cubicBezTo>
                        <a:cubicBezTo>
                          <a:pt x="8983115" y="-21026"/>
                          <a:pt x="9246448" y="-33480"/>
                          <a:pt x="9512634" y="0"/>
                        </a:cubicBezTo>
                        <a:cubicBezTo>
                          <a:pt x="9778820" y="33480"/>
                          <a:pt x="10022070" y="-35955"/>
                          <a:pt x="10350355" y="0"/>
                        </a:cubicBezTo>
                        <a:cubicBezTo>
                          <a:pt x="10678640" y="35955"/>
                          <a:pt x="10760576" y="15004"/>
                          <a:pt x="11042686" y="0"/>
                        </a:cubicBezTo>
                        <a:cubicBezTo>
                          <a:pt x="11324796" y="-15004"/>
                          <a:pt x="11644984" y="7543"/>
                          <a:pt x="12025797" y="0"/>
                        </a:cubicBezTo>
                        <a:cubicBezTo>
                          <a:pt x="12406610" y="-7543"/>
                          <a:pt x="12191696" y="-427"/>
                          <a:pt x="12281960" y="0"/>
                        </a:cubicBezTo>
                        <a:cubicBezTo>
                          <a:pt x="12372224" y="427"/>
                          <a:pt x="12764434" y="-267"/>
                          <a:pt x="12974291" y="0"/>
                        </a:cubicBezTo>
                        <a:cubicBezTo>
                          <a:pt x="13184148" y="267"/>
                          <a:pt x="13148706" y="1432"/>
                          <a:pt x="13230454" y="0"/>
                        </a:cubicBezTo>
                        <a:cubicBezTo>
                          <a:pt x="13312202" y="-1432"/>
                          <a:pt x="14004478" y="-56309"/>
                          <a:pt x="14538960" y="0"/>
                        </a:cubicBezTo>
                        <a:cubicBezTo>
                          <a:pt x="14537653" y="5668"/>
                          <a:pt x="14538155" y="16003"/>
                          <a:pt x="14538960" y="27432"/>
                        </a:cubicBezTo>
                        <a:cubicBezTo>
                          <a:pt x="14438623" y="24645"/>
                          <a:pt x="14219137" y="40253"/>
                          <a:pt x="14137408" y="27432"/>
                        </a:cubicBezTo>
                        <a:cubicBezTo>
                          <a:pt x="14055679" y="14611"/>
                          <a:pt x="13974566" y="37490"/>
                          <a:pt x="13881245" y="27432"/>
                        </a:cubicBezTo>
                        <a:cubicBezTo>
                          <a:pt x="13787924" y="17374"/>
                          <a:pt x="13602758" y="10627"/>
                          <a:pt x="13479693" y="27432"/>
                        </a:cubicBezTo>
                        <a:cubicBezTo>
                          <a:pt x="13356628" y="44237"/>
                          <a:pt x="13053100" y="5185"/>
                          <a:pt x="12641972" y="27432"/>
                        </a:cubicBezTo>
                        <a:cubicBezTo>
                          <a:pt x="12230844" y="49679"/>
                          <a:pt x="12121541" y="34156"/>
                          <a:pt x="11658861" y="27432"/>
                        </a:cubicBezTo>
                        <a:cubicBezTo>
                          <a:pt x="11196181" y="20708"/>
                          <a:pt x="11410691" y="26551"/>
                          <a:pt x="11257309" y="27432"/>
                        </a:cubicBezTo>
                        <a:cubicBezTo>
                          <a:pt x="11103927" y="28313"/>
                          <a:pt x="10877807" y="38643"/>
                          <a:pt x="10564978" y="27432"/>
                        </a:cubicBezTo>
                        <a:cubicBezTo>
                          <a:pt x="10252149" y="16221"/>
                          <a:pt x="10300357" y="40716"/>
                          <a:pt x="10163425" y="27432"/>
                        </a:cubicBezTo>
                        <a:cubicBezTo>
                          <a:pt x="10026493" y="14148"/>
                          <a:pt x="9636169" y="8455"/>
                          <a:pt x="9325704" y="27432"/>
                        </a:cubicBezTo>
                        <a:cubicBezTo>
                          <a:pt x="9015239" y="46409"/>
                          <a:pt x="8952808" y="27783"/>
                          <a:pt x="8778763" y="27432"/>
                        </a:cubicBezTo>
                        <a:cubicBezTo>
                          <a:pt x="8604718" y="27081"/>
                          <a:pt x="8560124" y="30442"/>
                          <a:pt x="8377210" y="27432"/>
                        </a:cubicBezTo>
                        <a:cubicBezTo>
                          <a:pt x="8194296" y="24422"/>
                          <a:pt x="8221364" y="31264"/>
                          <a:pt x="8121048" y="27432"/>
                        </a:cubicBezTo>
                        <a:cubicBezTo>
                          <a:pt x="8020732" y="23600"/>
                          <a:pt x="7735062" y="13059"/>
                          <a:pt x="7428716" y="27432"/>
                        </a:cubicBezTo>
                        <a:cubicBezTo>
                          <a:pt x="7122370" y="41805"/>
                          <a:pt x="6869723" y="9486"/>
                          <a:pt x="6590995" y="27432"/>
                        </a:cubicBezTo>
                        <a:cubicBezTo>
                          <a:pt x="6312267" y="45378"/>
                          <a:pt x="6138833" y="54957"/>
                          <a:pt x="5898664" y="27432"/>
                        </a:cubicBezTo>
                        <a:cubicBezTo>
                          <a:pt x="5658495" y="-93"/>
                          <a:pt x="5246625" y="-6102"/>
                          <a:pt x="4915553" y="27432"/>
                        </a:cubicBezTo>
                        <a:cubicBezTo>
                          <a:pt x="4584481" y="60966"/>
                          <a:pt x="4527187" y="16101"/>
                          <a:pt x="4368611" y="27432"/>
                        </a:cubicBezTo>
                        <a:cubicBezTo>
                          <a:pt x="4210035" y="38763"/>
                          <a:pt x="4167259" y="33973"/>
                          <a:pt x="4112449" y="27432"/>
                        </a:cubicBezTo>
                        <a:cubicBezTo>
                          <a:pt x="4057639" y="20891"/>
                          <a:pt x="3934518" y="23534"/>
                          <a:pt x="3856286" y="27432"/>
                        </a:cubicBezTo>
                        <a:cubicBezTo>
                          <a:pt x="3778054" y="31330"/>
                          <a:pt x="3212679" y="1371"/>
                          <a:pt x="3018565" y="27432"/>
                        </a:cubicBezTo>
                        <a:cubicBezTo>
                          <a:pt x="2824451" y="53493"/>
                          <a:pt x="2650101" y="32365"/>
                          <a:pt x="2326234" y="27432"/>
                        </a:cubicBezTo>
                        <a:cubicBezTo>
                          <a:pt x="2002367" y="22499"/>
                          <a:pt x="1782353" y="63313"/>
                          <a:pt x="1343123" y="27432"/>
                        </a:cubicBezTo>
                        <a:cubicBezTo>
                          <a:pt x="903893" y="-8449"/>
                          <a:pt x="995288" y="14816"/>
                          <a:pt x="650792" y="27432"/>
                        </a:cubicBezTo>
                        <a:cubicBezTo>
                          <a:pt x="306296" y="40048"/>
                          <a:pt x="183840" y="32184"/>
                          <a:pt x="0" y="27432"/>
                        </a:cubicBezTo>
                        <a:cubicBezTo>
                          <a:pt x="841" y="19035"/>
                          <a:pt x="-1184" y="103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52B26-FC8F-E2CC-42B8-5707635F4A99}"/>
              </a:ext>
            </a:extLst>
          </p:cNvPr>
          <p:cNvSpPr txBox="1"/>
          <p:nvPr/>
        </p:nvSpPr>
        <p:spPr>
          <a:xfrm>
            <a:off x="1257300" y="3006669"/>
            <a:ext cx="15773400" cy="626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Logistic Regression - Predicts categories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Linear Regression  - Predicts unknowns from known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Polynomial Regression - Determines dependent/independent relationships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Support Vector Machines - Separates example groups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Decision Trees - Breaks problems into simple decisions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Neural Networks  - Connects units to model patterns from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380-A02E-1489-78C5-22A8D5869985}"/>
              </a:ext>
            </a:extLst>
          </p:cNvPr>
          <p:cNvSpPr txBox="1"/>
          <p:nvPr/>
        </p:nvSpPr>
        <p:spPr>
          <a:xfrm>
            <a:off x="3048000" y="495300"/>
            <a:ext cx="12344400" cy="114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4BB2B4B-F8DF-12C5-6B20-9F47AFDB5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20054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00AAA-F446-F8D5-47AB-328E69FD1DAD}"/>
              </a:ext>
            </a:extLst>
          </p:cNvPr>
          <p:cNvSpPr txBox="1"/>
          <p:nvPr/>
        </p:nvSpPr>
        <p:spPr>
          <a:xfrm>
            <a:off x="4038600" y="342900"/>
            <a:ext cx="9753600" cy="890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BDA9-3A16-1734-C10E-D5EF5A30876D}"/>
              </a:ext>
            </a:extLst>
          </p:cNvPr>
          <p:cNvSpPr txBox="1"/>
          <p:nvPr/>
        </p:nvSpPr>
        <p:spPr>
          <a:xfrm>
            <a:off x="762000" y="1576619"/>
            <a:ext cx="1676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Well suited when human experts don't know what to 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It is applied to unlabeled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Prioritizes descriptive modeling and pattern discovery over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Main difference in the training process as outputs are unknown in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55288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7D91E-4CAB-50A4-674A-D86B42BDA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B53EB9-2071-44AB-EE0D-37BD0E9E6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8524676-B6AE-9C35-7A56-F8906C55D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20054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53874-E687-E095-BD50-040CE63C596A}"/>
              </a:ext>
            </a:extLst>
          </p:cNvPr>
          <p:cNvSpPr txBox="1"/>
          <p:nvPr/>
        </p:nvSpPr>
        <p:spPr>
          <a:xfrm>
            <a:off x="4038600" y="342900"/>
            <a:ext cx="9753600" cy="890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DA34A-6FD3-F00B-ED9B-B98EE2830510}"/>
              </a:ext>
            </a:extLst>
          </p:cNvPr>
          <p:cNvSpPr txBox="1"/>
          <p:nvPr/>
        </p:nvSpPr>
        <p:spPr>
          <a:xfrm>
            <a:off x="762000" y="1773345"/>
            <a:ext cx="1676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arenR"/>
            </a:pPr>
            <a:r>
              <a:rPr lang="en-US" sz="5400" b="1" dirty="0">
                <a:latin typeface="Amasis MT Pro" panose="02040504050005020304" pitchFamily="18" charset="0"/>
              </a:rPr>
              <a:t> Clustering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Groups unlabeled examples based on similarities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K-means partitions into clusters by distance to centroids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  <a:p>
            <a:r>
              <a:rPr lang="en-US" sz="5400" dirty="0"/>
              <a:t>2) </a:t>
            </a:r>
            <a:r>
              <a:rPr lang="en-US" sz="5400" b="1" dirty="0">
                <a:latin typeface="Amasis MT Pro" panose="020F0502020204030204" pitchFamily="18" charset="0"/>
              </a:rPr>
              <a:t>Association Analysis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Discovers relationships between variables in large datasets  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Apriori</a:t>
            </a:r>
          </a:p>
        </p:txBody>
      </p:sp>
    </p:spTree>
    <p:extLst>
      <p:ext uri="{BB962C8B-B14F-4D97-AF65-F5344CB8AC3E}">
        <p14:creationId xmlns:p14="http://schemas.microsoft.com/office/powerpoint/2010/main" val="720848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2E8C5DCC-49F8-76FB-B249-C943E710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-7620"/>
            <a:ext cx="18821400" cy="10539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89078-28C4-3FE4-942D-E1208E210350}"/>
              </a:ext>
            </a:extLst>
          </p:cNvPr>
          <p:cNvSpPr txBox="1"/>
          <p:nvPr/>
        </p:nvSpPr>
        <p:spPr>
          <a:xfrm>
            <a:off x="4419600" y="419100"/>
            <a:ext cx="876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14148-D7C3-4C84-C9CB-686F223187F7}"/>
              </a:ext>
            </a:extLst>
          </p:cNvPr>
          <p:cNvSpPr txBox="1"/>
          <p:nvPr/>
        </p:nvSpPr>
        <p:spPr>
          <a:xfrm>
            <a:off x="457200" y="1714500"/>
            <a:ext cx="17145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5400" b="1" dirty="0">
                <a:solidFill>
                  <a:schemeClr val="bg1"/>
                </a:solidFill>
                <a:latin typeface="Amasis MT Pro" panose="02040504050005020304" pitchFamily="18" charset="0"/>
              </a:rPr>
              <a:t>Strengths of unsupervised learning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Explores complex unlabeled data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Uncovers hidden patterns and associations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  <a:latin typeface="Amasis MT Pro" panose="02040504050005020304" pitchFamily="18" charset="0"/>
              </a:rPr>
              <a:t>2) </a:t>
            </a:r>
            <a:r>
              <a:rPr lang="en-US" sz="5400" b="1" dirty="0">
                <a:solidFill>
                  <a:schemeClr val="bg1"/>
                </a:solidFill>
                <a:latin typeface="Amasis MT Pro" panose="02040504050005020304" pitchFamily="18" charset="0"/>
              </a:rPr>
              <a:t>Strengths of supervised learning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 Can produce more accurate outputs with labeled data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arenR" startAt="3"/>
            </a:pPr>
            <a:r>
              <a:rPr lang="en-US" sz="5400" b="1" dirty="0">
                <a:solidFill>
                  <a:schemeClr val="bg1"/>
                </a:solidFill>
                <a:latin typeface="Amasis MT Pro" panose="02040504050005020304" pitchFamily="18" charset="0"/>
              </a:rPr>
              <a:t>Considerations when choosing a technique</a:t>
            </a:r>
          </a:p>
        </p:txBody>
      </p:sp>
    </p:spTree>
    <p:extLst>
      <p:ext uri="{BB962C8B-B14F-4D97-AF65-F5344CB8AC3E}">
        <p14:creationId xmlns:p14="http://schemas.microsoft.com/office/powerpoint/2010/main" val="8483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429000" y="419100"/>
            <a:ext cx="10706100" cy="1071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 dirty="0">
                <a:solidFill>
                  <a:srgbClr val="FFFFFF"/>
                </a:solidFill>
                <a:latin typeface="Open Sauce Heavy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675-F547-21F5-B34B-82CBF15ED1CE}"/>
              </a:ext>
            </a:extLst>
          </p:cNvPr>
          <p:cNvSpPr txBox="1"/>
          <p:nvPr/>
        </p:nvSpPr>
        <p:spPr>
          <a:xfrm>
            <a:off x="1143000" y="1490614"/>
            <a:ext cx="16002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Machine learning. (n.d.). Google Books. </a:t>
            </a:r>
            <a:r>
              <a:rPr lang="en-US" sz="4000" dirty="0">
                <a:solidFill>
                  <a:schemeClr val="bg1"/>
                </a:solidFill>
                <a:hlinkClick r:id="rId3"/>
              </a:rPr>
              <a:t>https://books.google.lk/books?hl=en&amp;lr=&amp;id=4VVDEAAAQBAJ&amp;oi=fnd&amp;pg=PT25&amp;dq=unsupervised+machine+learning+introduction&amp;ots=OLfgEzQ7nN&amp;sig=2W37HZ6Dr1iGdLsGuY1NCbDCIBM&amp;redir_esc=y#v=onepage&amp;q=unsupervised%20machine%20learning%20introduction&amp;f=fal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Baby, D., Devaraj, S.J., Mathew, S., </a:t>
            </a:r>
            <a:r>
              <a:rPr lang="en-US" sz="4400" dirty="0" err="1">
                <a:solidFill>
                  <a:schemeClr val="bg1"/>
                </a:solidFill>
              </a:rPr>
              <a:t>Anishin</a:t>
            </a:r>
            <a:r>
              <a:rPr lang="en-US" sz="4400" dirty="0">
                <a:solidFill>
                  <a:schemeClr val="bg1"/>
                </a:solidFill>
              </a:rPr>
              <a:t> Raj, M.M., Karthikeyan, B., 2020. A Performance Comparison of Supervised and Unsupervised Image Segmentation Methods. SN computer science 1. https://doi.org/10.1007/s42979-020-00136-9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219</TotalTime>
  <Words>413</Words>
  <Application>Microsoft Office PowerPoint</Application>
  <PresentationFormat>Custom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Amasis MT Pro</vt:lpstr>
      <vt:lpstr>Maven Pro</vt:lpstr>
      <vt:lpstr>Open Sauce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Minimalist Modern AI Robot Presentation</dc:title>
  <dc:creator>DELL</dc:creator>
  <cp:lastModifiedBy>Disandu Perera</cp:lastModifiedBy>
  <cp:revision>4</cp:revision>
  <dcterms:created xsi:type="dcterms:W3CDTF">2006-08-16T00:00:00Z</dcterms:created>
  <dcterms:modified xsi:type="dcterms:W3CDTF">2024-03-01T07:11:24Z</dcterms:modified>
  <dc:identifier>DAF9oWaD02E</dc:identifier>
</cp:coreProperties>
</file>